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389" r:id="rId2"/>
    <p:sldId id="257" r:id="rId3"/>
    <p:sldId id="355" r:id="rId4"/>
    <p:sldId id="369" r:id="rId5"/>
    <p:sldId id="370" r:id="rId6"/>
    <p:sldId id="372" r:id="rId7"/>
    <p:sldId id="385" r:id="rId8"/>
    <p:sldId id="373" r:id="rId9"/>
    <p:sldId id="382" r:id="rId10"/>
    <p:sldId id="383" r:id="rId11"/>
    <p:sldId id="384" r:id="rId12"/>
    <p:sldId id="357" r:id="rId13"/>
    <p:sldId id="386" r:id="rId14"/>
    <p:sldId id="367" r:id="rId15"/>
    <p:sldId id="388" r:id="rId16"/>
    <p:sldId id="387" r:id="rId17"/>
    <p:sldId id="275" r:id="rId18"/>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606" autoAdjust="0"/>
    <p:restoredTop sz="94660"/>
  </p:normalViewPr>
  <p:slideViewPr>
    <p:cSldViewPr>
      <p:cViewPr varScale="1">
        <p:scale>
          <a:sx n="112" d="100"/>
          <a:sy n="112" d="100"/>
        </p:scale>
        <p:origin x="147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19912A4-0386-A4B8-8B28-B71F209B8D5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a:extLst>
              <a:ext uri="{FF2B5EF4-FFF2-40B4-BE49-F238E27FC236}">
                <a16:creationId xmlns:a16="http://schemas.microsoft.com/office/drawing/2014/main" id="{C684D5A5-38FA-442B-F007-023126A83E2F}"/>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a:defRPr/>
            </a:pPr>
            <a:fld id="{46D61C78-8D27-1441-8899-6466D9790892}" type="datetimeFigureOut">
              <a:rPr lang="en-US"/>
              <a:pPr>
                <a:defRPr/>
              </a:pPr>
              <a:t>12/24/22</a:t>
            </a:fld>
            <a:endParaRPr lang="en-US"/>
          </a:p>
        </p:txBody>
      </p:sp>
      <p:sp>
        <p:nvSpPr>
          <p:cNvPr id="4" name="Slide Image Placeholder 3">
            <a:extLst>
              <a:ext uri="{FF2B5EF4-FFF2-40B4-BE49-F238E27FC236}">
                <a16:creationId xmlns:a16="http://schemas.microsoft.com/office/drawing/2014/main" id="{D546493E-FE44-4776-8155-0C3065E46D39}"/>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E0CBE577-E9E0-84F6-D071-8E4F4B5ACD54}"/>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247E542B-E2DB-70D4-F9D0-B3173A5D1768}"/>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a:extLst>
              <a:ext uri="{FF2B5EF4-FFF2-40B4-BE49-F238E27FC236}">
                <a16:creationId xmlns:a16="http://schemas.microsoft.com/office/drawing/2014/main" id="{6D2B0837-8FD5-BA6D-7CA0-6C70382C2FA7}"/>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B31A10F7-9A31-1C4F-8240-99AF59505754}" type="slidenum">
              <a:rPr lang="en-US" altLang="en-VN"/>
              <a:pPr/>
              <a:t>‹#›</a:t>
            </a:fld>
            <a:endParaRPr lang="en-US" altLang="en-V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8">
            <a:extLst>
              <a:ext uri="{FF2B5EF4-FFF2-40B4-BE49-F238E27FC236}">
                <a16:creationId xmlns:a16="http://schemas.microsoft.com/office/drawing/2014/main" id="{4FB0608E-0B42-403D-4BF1-E4F56D2227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1775" y="549275"/>
            <a:ext cx="6372225" cy="394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9" descr="Light horizontal">
            <a:extLst>
              <a:ext uri="{FF2B5EF4-FFF2-40B4-BE49-F238E27FC236}">
                <a16:creationId xmlns:a16="http://schemas.microsoft.com/office/drawing/2014/main" id="{85CA0F8C-F786-1634-9B74-A646A28BD393}"/>
              </a:ext>
            </a:extLst>
          </p:cNvPr>
          <p:cNvSpPr>
            <a:spLocks noChangeArrowheads="1"/>
          </p:cNvSpPr>
          <p:nvPr/>
        </p:nvSpPr>
        <p:spPr bwMode="gray">
          <a:xfrm>
            <a:off x="9525" y="9525"/>
            <a:ext cx="1473200" cy="6848475"/>
          </a:xfrm>
          <a:prstGeom prst="rect">
            <a:avLst/>
          </a:prstGeom>
          <a:blipFill dpi="0" rotWithShape="0">
            <a:blip r:embed="rId3"/>
            <a:srcRect/>
            <a:tile tx="0" ty="0" sx="100000" sy="100000" flip="none" algn="tl"/>
          </a:bli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en-US"/>
          </a:p>
        </p:txBody>
      </p:sp>
      <p:sp>
        <p:nvSpPr>
          <p:cNvPr id="4" name="Rectangle 10">
            <a:extLst>
              <a:ext uri="{FF2B5EF4-FFF2-40B4-BE49-F238E27FC236}">
                <a16:creationId xmlns:a16="http://schemas.microsoft.com/office/drawing/2014/main" id="{7C434A05-C7CF-9DAC-C974-1029C1B6090E}"/>
              </a:ext>
            </a:extLst>
          </p:cNvPr>
          <p:cNvSpPr>
            <a:spLocks noChangeArrowheads="1"/>
          </p:cNvSpPr>
          <p:nvPr/>
        </p:nvSpPr>
        <p:spPr bwMode="invGray">
          <a:xfrm>
            <a:off x="0" y="4267200"/>
            <a:ext cx="9153525" cy="1103313"/>
          </a:xfrm>
          <a:prstGeom prst="rect">
            <a:avLst/>
          </a:prstGeom>
          <a:solidFill>
            <a:schemeClr val="accent1"/>
          </a:solidFill>
          <a:ln>
            <a:noFill/>
          </a:ln>
          <a:effec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en-US"/>
          </a:p>
        </p:txBody>
      </p:sp>
      <p:sp>
        <p:nvSpPr>
          <p:cNvPr id="5" name="AutoShape 11">
            <a:extLst>
              <a:ext uri="{FF2B5EF4-FFF2-40B4-BE49-F238E27FC236}">
                <a16:creationId xmlns:a16="http://schemas.microsoft.com/office/drawing/2014/main" id="{74B7CA68-9B06-9AEF-5D43-486DE73924B6}"/>
              </a:ext>
            </a:extLst>
          </p:cNvPr>
          <p:cNvSpPr>
            <a:spLocks noChangeArrowheads="1"/>
          </p:cNvSpPr>
          <p:nvPr/>
        </p:nvSpPr>
        <p:spPr bwMode="ltGray">
          <a:xfrm>
            <a:off x="1473200" y="5105400"/>
            <a:ext cx="7137400" cy="533400"/>
          </a:xfrm>
          <a:prstGeom prst="roundRect">
            <a:avLst>
              <a:gd name="adj" fmla="val 16667"/>
            </a:avLst>
          </a:prstGeom>
          <a:solidFill>
            <a:schemeClr val="tx1"/>
          </a:solidFill>
          <a:ln w="28575" algn="ctr">
            <a:solidFill>
              <a:schemeClr val="bg1"/>
            </a:solidFill>
            <a:round/>
            <a:headEnd/>
            <a:tailEnd/>
          </a:ln>
          <a:effec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en-US"/>
          </a:p>
        </p:txBody>
      </p:sp>
      <p:grpSp>
        <p:nvGrpSpPr>
          <p:cNvPr id="6" name="Group 16">
            <a:extLst>
              <a:ext uri="{FF2B5EF4-FFF2-40B4-BE49-F238E27FC236}">
                <a16:creationId xmlns:a16="http://schemas.microsoft.com/office/drawing/2014/main" id="{35501511-F271-6F3B-F6FE-F8638431A437}"/>
              </a:ext>
            </a:extLst>
          </p:cNvPr>
          <p:cNvGrpSpPr>
            <a:grpSpLocks/>
          </p:cNvGrpSpPr>
          <p:nvPr/>
        </p:nvGrpSpPr>
        <p:grpSpPr bwMode="auto">
          <a:xfrm>
            <a:off x="4254500" y="5838825"/>
            <a:ext cx="1079500" cy="633413"/>
            <a:chOff x="2680" y="3678"/>
            <a:chExt cx="680" cy="399"/>
          </a:xfrm>
        </p:grpSpPr>
        <p:sp>
          <p:nvSpPr>
            <p:cNvPr id="7" name="Text Box 14">
              <a:extLst>
                <a:ext uri="{FF2B5EF4-FFF2-40B4-BE49-F238E27FC236}">
                  <a16:creationId xmlns:a16="http://schemas.microsoft.com/office/drawing/2014/main" id="{38D35B52-967B-1E6E-5404-A1A16430144A}"/>
                </a:ext>
              </a:extLst>
            </p:cNvPr>
            <p:cNvSpPr txBox="1">
              <a:spLocks noChangeArrowheads="1"/>
            </p:cNvSpPr>
            <p:nvPr/>
          </p:nvSpPr>
          <p:spPr bwMode="gray">
            <a:xfrm>
              <a:off x="2680" y="3789"/>
              <a:ext cx="680" cy="288"/>
            </a:xfrm>
            <a:prstGeom prst="rect">
              <a:avLst/>
            </a:prstGeom>
            <a:noFill/>
            <a:ln>
              <a:noFill/>
            </a:ln>
            <a:effec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r>
                <a:rPr lang="en-US" sz="2400" b="1">
                  <a:solidFill>
                    <a:schemeClr val="tx2"/>
                  </a:solidFill>
                </a:rPr>
                <a:t>LOGO</a:t>
              </a:r>
            </a:p>
          </p:txBody>
        </p:sp>
        <p:sp>
          <p:nvSpPr>
            <p:cNvPr id="8" name="AutoShape 15">
              <a:extLst>
                <a:ext uri="{FF2B5EF4-FFF2-40B4-BE49-F238E27FC236}">
                  <a16:creationId xmlns:a16="http://schemas.microsoft.com/office/drawing/2014/main" id="{25B73C24-BBC6-DDC9-F44A-E6A610DAA9DD}"/>
                </a:ext>
              </a:extLst>
            </p:cNvPr>
            <p:cNvSpPr>
              <a:spLocks noChangeArrowheads="1"/>
            </p:cNvSpPr>
            <p:nvPr/>
          </p:nvSpPr>
          <p:spPr bwMode="gray">
            <a:xfrm rot="5400000">
              <a:off x="2928" y="3493"/>
              <a:ext cx="172" cy="542"/>
            </a:xfrm>
            <a:prstGeom prst="moon">
              <a:avLst>
                <a:gd name="adj" fmla="val 21208"/>
              </a:avLst>
            </a:prstGeom>
            <a:solidFill>
              <a:schemeClr val="accent2"/>
            </a:solidFill>
            <a:ln>
              <a:noFill/>
            </a:ln>
            <a:effec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en-US"/>
            </a:p>
          </p:txBody>
        </p:sp>
      </p:grpSp>
      <p:sp>
        <p:nvSpPr>
          <p:cNvPr id="3074" name="Rectangle 2"/>
          <p:cNvSpPr>
            <a:spLocks noGrp="1" noChangeArrowheads="1"/>
          </p:cNvSpPr>
          <p:nvPr>
            <p:ph type="ctrTitle"/>
          </p:nvPr>
        </p:nvSpPr>
        <p:spPr>
          <a:xfrm>
            <a:off x="1524000" y="4191000"/>
            <a:ext cx="7239000" cy="1012825"/>
          </a:xfrm>
        </p:spPr>
        <p:txBody>
          <a:bodyPr/>
          <a:lstStyle>
            <a:lvl1pPr algn="l">
              <a:defRPr sz="4400" b="1"/>
            </a:lvl1pPr>
          </a:lstStyle>
          <a:p>
            <a:pPr lvl="0"/>
            <a:r>
              <a:rPr lang="en-US" noProof="0"/>
              <a:t>Click to edit Master title style</a:t>
            </a:r>
          </a:p>
        </p:txBody>
      </p:sp>
      <p:sp>
        <p:nvSpPr>
          <p:cNvPr id="3075" name="Rectangle 3"/>
          <p:cNvSpPr>
            <a:spLocks noGrp="1" noChangeArrowheads="1"/>
          </p:cNvSpPr>
          <p:nvPr>
            <p:ph type="subTitle" idx="1"/>
          </p:nvPr>
        </p:nvSpPr>
        <p:spPr bwMode="white">
          <a:xfrm>
            <a:off x="1524000" y="5181600"/>
            <a:ext cx="7086600" cy="381000"/>
          </a:xfrm>
        </p:spPr>
        <p:txBody>
          <a:bodyPr/>
          <a:lstStyle>
            <a:lvl1pPr marL="0" indent="0" algn="ctr">
              <a:buFont typeface="Wingdings" panose="05000000000000000000" pitchFamily="2" charset="2"/>
              <a:buNone/>
              <a:defRPr sz="2400">
                <a:solidFill>
                  <a:schemeClr val="bg1"/>
                </a:solidFill>
              </a:defRPr>
            </a:lvl1pPr>
          </a:lstStyle>
          <a:p>
            <a:pPr lvl="0"/>
            <a:r>
              <a:rPr lang="en-US" noProof="0"/>
              <a:t>Click to edit Master subtitle style</a:t>
            </a:r>
          </a:p>
        </p:txBody>
      </p:sp>
      <p:sp>
        <p:nvSpPr>
          <p:cNvPr id="9" name="Rectangle 4">
            <a:extLst>
              <a:ext uri="{FF2B5EF4-FFF2-40B4-BE49-F238E27FC236}">
                <a16:creationId xmlns:a16="http://schemas.microsoft.com/office/drawing/2014/main" id="{5438670F-6E32-F9B9-F24F-F9E190020049}"/>
              </a:ext>
            </a:extLst>
          </p:cNvPr>
          <p:cNvSpPr>
            <a:spLocks noGrp="1" noChangeArrowheads="1"/>
          </p:cNvSpPr>
          <p:nvPr>
            <p:ph type="dt" sz="half" idx="10"/>
          </p:nvPr>
        </p:nvSpPr>
        <p:spPr>
          <a:xfrm>
            <a:off x="457200" y="6477000"/>
            <a:ext cx="2133600" cy="244475"/>
          </a:xfrm>
        </p:spPr>
        <p:txBody>
          <a:bodyPr/>
          <a:lstStyle>
            <a:lvl1pPr>
              <a:defRPr sz="1200"/>
            </a:lvl1pPr>
          </a:lstStyle>
          <a:p>
            <a:pPr>
              <a:defRPr/>
            </a:pPr>
            <a:endParaRPr lang="en-US"/>
          </a:p>
        </p:txBody>
      </p:sp>
      <p:sp>
        <p:nvSpPr>
          <p:cNvPr id="10" name="Rectangle 5">
            <a:extLst>
              <a:ext uri="{FF2B5EF4-FFF2-40B4-BE49-F238E27FC236}">
                <a16:creationId xmlns:a16="http://schemas.microsoft.com/office/drawing/2014/main" id="{B0CF2ECA-FFBC-2B87-DED4-6D6CA39C6A27}"/>
              </a:ext>
            </a:extLst>
          </p:cNvPr>
          <p:cNvSpPr>
            <a:spLocks noGrp="1" noChangeArrowheads="1"/>
          </p:cNvSpPr>
          <p:nvPr>
            <p:ph type="ftr" sz="quarter" idx="11"/>
          </p:nvPr>
        </p:nvSpPr>
        <p:spPr>
          <a:xfrm>
            <a:off x="3124200" y="6477000"/>
            <a:ext cx="2895600" cy="244475"/>
          </a:xfrm>
        </p:spPr>
        <p:txBody>
          <a:bodyPr/>
          <a:lstStyle>
            <a:lvl1pPr>
              <a:defRPr sz="1200"/>
            </a:lvl1pPr>
          </a:lstStyle>
          <a:p>
            <a:pPr>
              <a:defRPr/>
            </a:pPr>
            <a:endParaRPr lang="en-US"/>
          </a:p>
        </p:txBody>
      </p:sp>
      <p:sp>
        <p:nvSpPr>
          <p:cNvPr id="11" name="Rectangle 6">
            <a:extLst>
              <a:ext uri="{FF2B5EF4-FFF2-40B4-BE49-F238E27FC236}">
                <a16:creationId xmlns:a16="http://schemas.microsoft.com/office/drawing/2014/main" id="{10862662-7A9A-44A8-00CC-E0B3E3AD5F47}"/>
              </a:ext>
            </a:extLst>
          </p:cNvPr>
          <p:cNvSpPr>
            <a:spLocks noGrp="1" noChangeArrowheads="1"/>
          </p:cNvSpPr>
          <p:nvPr>
            <p:ph type="sldNum" sz="quarter" idx="12"/>
          </p:nvPr>
        </p:nvSpPr>
        <p:spPr>
          <a:xfrm>
            <a:off x="6553200" y="6477000"/>
            <a:ext cx="2133600" cy="244475"/>
          </a:xfrm>
        </p:spPr>
        <p:txBody>
          <a:bodyPr/>
          <a:lstStyle>
            <a:lvl1pPr>
              <a:defRPr sz="1200"/>
            </a:lvl1pPr>
          </a:lstStyle>
          <a:p>
            <a:fld id="{85501772-C2AD-2C4B-A26D-63675849E658}" type="slidenum">
              <a:rPr lang="en-US" altLang="en-US"/>
              <a:pPr/>
              <a:t>‹#›</a:t>
            </a:fld>
            <a:endParaRPr lang="en-US" altLang="en-US"/>
          </a:p>
        </p:txBody>
      </p:sp>
    </p:spTree>
    <p:extLst>
      <p:ext uri="{BB962C8B-B14F-4D97-AF65-F5344CB8AC3E}">
        <p14:creationId xmlns:p14="http://schemas.microsoft.com/office/powerpoint/2010/main" val="1542152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64B1287-A79A-A644-1E32-2AC3D10ABA0E}"/>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0728893D-6690-EDF3-99F8-6DC0FA0E2C4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E4D152C-56BA-7554-1D34-484A67F60FF7}"/>
              </a:ext>
            </a:extLst>
          </p:cNvPr>
          <p:cNvSpPr>
            <a:spLocks noGrp="1" noChangeArrowheads="1"/>
          </p:cNvSpPr>
          <p:nvPr>
            <p:ph type="sldNum" sz="quarter" idx="12"/>
          </p:nvPr>
        </p:nvSpPr>
        <p:spPr>
          <a:ln/>
        </p:spPr>
        <p:txBody>
          <a:bodyPr/>
          <a:lstStyle>
            <a:lvl1pPr>
              <a:defRPr/>
            </a:lvl1pPr>
          </a:lstStyle>
          <a:p>
            <a:fld id="{660D7376-C693-EF4A-B71F-9DBB47607988}" type="slidenum">
              <a:rPr lang="en-US" altLang="en-US"/>
              <a:pPr/>
              <a:t>‹#›</a:t>
            </a:fld>
            <a:endParaRPr lang="en-US" altLang="en-US"/>
          </a:p>
        </p:txBody>
      </p:sp>
    </p:spTree>
    <p:extLst>
      <p:ext uri="{BB962C8B-B14F-4D97-AF65-F5344CB8AC3E}">
        <p14:creationId xmlns:p14="http://schemas.microsoft.com/office/powerpoint/2010/main" val="4282977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319088"/>
            <a:ext cx="2057400" cy="60055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319088"/>
            <a:ext cx="6019800" cy="60055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27A321A-464F-B7C3-01D6-052C323B79E1}"/>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79DF0291-1CF3-0ED1-596C-0C0EFF6171A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7B4F70F-B867-8391-F563-37E8D4E1A482}"/>
              </a:ext>
            </a:extLst>
          </p:cNvPr>
          <p:cNvSpPr>
            <a:spLocks noGrp="1" noChangeArrowheads="1"/>
          </p:cNvSpPr>
          <p:nvPr>
            <p:ph type="sldNum" sz="quarter" idx="12"/>
          </p:nvPr>
        </p:nvSpPr>
        <p:spPr>
          <a:ln/>
        </p:spPr>
        <p:txBody>
          <a:bodyPr/>
          <a:lstStyle>
            <a:lvl1pPr>
              <a:defRPr/>
            </a:lvl1pPr>
          </a:lstStyle>
          <a:p>
            <a:fld id="{194AA533-B768-B143-900A-DFFDD8B2A15F}" type="slidenum">
              <a:rPr lang="en-US" altLang="en-US"/>
              <a:pPr/>
              <a:t>‹#›</a:t>
            </a:fld>
            <a:endParaRPr lang="en-US" altLang="en-US"/>
          </a:p>
        </p:txBody>
      </p:sp>
    </p:spTree>
    <p:extLst>
      <p:ext uri="{BB962C8B-B14F-4D97-AF65-F5344CB8AC3E}">
        <p14:creationId xmlns:p14="http://schemas.microsoft.com/office/powerpoint/2010/main" val="3016229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319088"/>
            <a:ext cx="7391400" cy="563562"/>
          </a:xfrm>
        </p:spPr>
        <p:txBody>
          <a:bodyPr/>
          <a:lstStyle/>
          <a:p>
            <a:r>
              <a:rPr lang="en-US"/>
              <a:t>Click to edit Master title style</a:t>
            </a:r>
          </a:p>
        </p:txBody>
      </p:sp>
      <p:sp>
        <p:nvSpPr>
          <p:cNvPr id="3" name="Table Placeholder 2"/>
          <p:cNvSpPr>
            <a:spLocks noGrp="1"/>
          </p:cNvSpPr>
          <p:nvPr>
            <p:ph type="tbl" idx="1"/>
          </p:nvPr>
        </p:nvSpPr>
        <p:spPr>
          <a:xfrm>
            <a:off x="457200" y="1076325"/>
            <a:ext cx="8229600" cy="5248275"/>
          </a:xfrm>
        </p:spPr>
        <p:txBody>
          <a:bodyPr/>
          <a:lstStyle/>
          <a:p>
            <a:pPr lvl="0"/>
            <a:r>
              <a:rPr lang="en-US" noProof="0"/>
              <a:t>Click icon to add table</a:t>
            </a:r>
          </a:p>
        </p:txBody>
      </p:sp>
      <p:sp>
        <p:nvSpPr>
          <p:cNvPr id="4" name="Rectangle 4">
            <a:extLst>
              <a:ext uri="{FF2B5EF4-FFF2-40B4-BE49-F238E27FC236}">
                <a16:creationId xmlns:a16="http://schemas.microsoft.com/office/drawing/2014/main" id="{9CCA6C8D-2812-4834-D121-EFD3999FE078}"/>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E105202-04BF-F4AB-03AD-57C5CBA23B7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0BD49C5-14DF-C2F6-E0B9-31B69D4EBF45}"/>
              </a:ext>
            </a:extLst>
          </p:cNvPr>
          <p:cNvSpPr>
            <a:spLocks noGrp="1" noChangeArrowheads="1"/>
          </p:cNvSpPr>
          <p:nvPr>
            <p:ph type="sldNum" sz="quarter" idx="12"/>
          </p:nvPr>
        </p:nvSpPr>
        <p:spPr>
          <a:ln/>
        </p:spPr>
        <p:txBody>
          <a:bodyPr/>
          <a:lstStyle>
            <a:lvl1pPr>
              <a:defRPr/>
            </a:lvl1pPr>
          </a:lstStyle>
          <a:p>
            <a:fld id="{8A7CC0D8-AC2B-DE4D-AD94-2474DA5566FA}" type="slidenum">
              <a:rPr lang="en-US" altLang="en-US"/>
              <a:pPr/>
              <a:t>‹#›</a:t>
            </a:fld>
            <a:endParaRPr lang="en-US" altLang="en-US"/>
          </a:p>
        </p:txBody>
      </p:sp>
    </p:spTree>
    <p:extLst>
      <p:ext uri="{BB962C8B-B14F-4D97-AF65-F5344CB8AC3E}">
        <p14:creationId xmlns:p14="http://schemas.microsoft.com/office/powerpoint/2010/main" val="1292455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asic Layout">
    <p:bg>
      <p:bgPr>
        <a:solidFill>
          <a:schemeClr val="accent1"/>
        </a:solidFill>
        <a:effectLst/>
      </p:bgPr>
    </p:bg>
    <p:spTree>
      <p:nvGrpSpPr>
        <p:cNvPr id="1" name=""/>
        <p:cNvGrpSpPr/>
        <p:nvPr/>
      </p:nvGrpSpPr>
      <p:grpSpPr>
        <a:xfrm>
          <a:off x="0" y="0"/>
          <a:ext cx="0" cy="0"/>
          <a:chOff x="0" y="0"/>
          <a:chExt cx="0" cy="0"/>
        </a:xfrm>
      </p:grpSpPr>
      <p:sp>
        <p:nvSpPr>
          <p:cNvPr id="2" name="자유형: 도형 4">
            <a:extLst>
              <a:ext uri="{FF2B5EF4-FFF2-40B4-BE49-F238E27FC236}">
                <a16:creationId xmlns:a16="http://schemas.microsoft.com/office/drawing/2014/main" id="{0565B0B3-8958-8B41-81D9-C52A98DAA458}"/>
              </a:ext>
            </a:extLst>
          </p:cNvPr>
          <p:cNvSpPr/>
          <p:nvPr userDrawn="1"/>
        </p:nvSpPr>
        <p:spPr>
          <a:xfrm rot="10800000">
            <a:off x="8459788" y="5278438"/>
            <a:ext cx="504825" cy="1390650"/>
          </a:xfrm>
          <a:custGeom>
            <a:avLst/>
            <a:gdLst>
              <a:gd name="connsiteX0" fmla="*/ 1102413 w 1725923"/>
              <a:gd name="connsiteY0" fmla="*/ 1964795 h 3572198"/>
              <a:gd name="connsiteX1" fmla="*/ 619087 w 1725923"/>
              <a:gd name="connsiteY1" fmla="*/ 1964795 h 3572198"/>
              <a:gd name="connsiteX2" fmla="*/ 619087 w 1725923"/>
              <a:gd name="connsiteY2" fmla="*/ 143855 h 3572198"/>
              <a:gd name="connsiteX3" fmla="*/ 619087 w 1725923"/>
              <a:gd name="connsiteY3" fmla="*/ 140749 h 3572198"/>
              <a:gd name="connsiteX4" fmla="*/ 622193 w 1725923"/>
              <a:gd name="connsiteY4" fmla="*/ 140749 h 3572198"/>
              <a:gd name="connsiteX5" fmla="*/ 762942 w 1725923"/>
              <a:gd name="connsiteY5" fmla="*/ 0 h 3572198"/>
              <a:gd name="connsiteX6" fmla="*/ 753417 w 1725923"/>
              <a:gd name="connsiteY6" fmla="*/ 1825378 h 3572198"/>
              <a:gd name="connsiteX7" fmla="*/ 784462 w 1725923"/>
              <a:gd name="connsiteY7" fmla="*/ 1856423 h 3572198"/>
              <a:gd name="connsiteX8" fmla="*/ 815507 w 1725923"/>
              <a:gd name="connsiteY8" fmla="*/ 1825378 h 3572198"/>
              <a:gd name="connsiteX9" fmla="*/ 826256 w 1725923"/>
              <a:gd name="connsiteY9" fmla="*/ 0 h 3572198"/>
              <a:gd name="connsiteX10" fmla="*/ 898897 w 1725923"/>
              <a:gd name="connsiteY10" fmla="*/ 0 h 3572198"/>
              <a:gd name="connsiteX11" fmla="*/ 1102413 w 1725923"/>
              <a:gd name="connsiteY11" fmla="*/ 257962 h 3572198"/>
              <a:gd name="connsiteX12" fmla="*/ 1102413 w 1725923"/>
              <a:gd name="connsiteY12" fmla="*/ 435134 h 3572198"/>
              <a:gd name="connsiteX13" fmla="*/ 974435 w 1725923"/>
              <a:gd name="connsiteY13" fmla="*/ 554280 h 3572198"/>
              <a:gd name="connsiteX14" fmla="*/ 1102413 w 1725923"/>
              <a:gd name="connsiteY14" fmla="*/ 673428 h 3572198"/>
              <a:gd name="connsiteX15" fmla="*/ 1102413 w 1725923"/>
              <a:gd name="connsiteY15" fmla="*/ 802506 h 3572198"/>
              <a:gd name="connsiteX16" fmla="*/ 982216 w 1725923"/>
              <a:gd name="connsiteY16" fmla="*/ 921506 h 3572198"/>
              <a:gd name="connsiteX17" fmla="*/ 1102413 w 1725923"/>
              <a:gd name="connsiteY17" fmla="*/ 1040506 h 3572198"/>
              <a:gd name="connsiteX18" fmla="*/ 1102413 w 1725923"/>
              <a:gd name="connsiteY18" fmla="*/ 1148198 h 3572198"/>
              <a:gd name="connsiteX19" fmla="*/ 1016431 w 1725923"/>
              <a:gd name="connsiteY19" fmla="*/ 1262985 h 3572198"/>
              <a:gd name="connsiteX20" fmla="*/ 1102413 w 1725923"/>
              <a:gd name="connsiteY20" fmla="*/ 1377772 h 3572198"/>
              <a:gd name="connsiteX21" fmla="*/ 1102413 w 1725923"/>
              <a:gd name="connsiteY21" fmla="*/ 1511810 h 3572198"/>
              <a:gd name="connsiteX22" fmla="*/ 926889 w 1725923"/>
              <a:gd name="connsiteY22" fmla="*/ 1668154 h 3572198"/>
              <a:gd name="connsiteX23" fmla="*/ 1102413 w 1725923"/>
              <a:gd name="connsiteY23" fmla="*/ 1824498 h 3572198"/>
              <a:gd name="connsiteX24" fmla="*/ 831837 w 1725923"/>
              <a:gd name="connsiteY24" fmla="*/ 2445070 h 3572198"/>
              <a:gd name="connsiteX25" fmla="*/ 831837 w 1725923"/>
              <a:gd name="connsiteY25" fmla="*/ 2193610 h 3572198"/>
              <a:gd name="connsiteX26" fmla="*/ 579837 w 1725923"/>
              <a:gd name="connsiteY26" fmla="*/ 2193610 h 3572198"/>
              <a:gd name="connsiteX27" fmla="*/ 579837 w 1725923"/>
              <a:gd name="connsiteY27" fmla="*/ 2445070 h 3572198"/>
              <a:gd name="connsiteX28" fmla="*/ 1135469 w 1725923"/>
              <a:gd name="connsiteY28" fmla="*/ 2445070 h 3572198"/>
              <a:gd name="connsiteX29" fmla="*/ 1135469 w 1725923"/>
              <a:gd name="connsiteY29" fmla="*/ 2193610 h 3572198"/>
              <a:gd name="connsiteX30" fmla="*/ 883469 w 1725923"/>
              <a:gd name="connsiteY30" fmla="*/ 2193610 h 3572198"/>
              <a:gd name="connsiteX31" fmla="*/ 883469 w 1725923"/>
              <a:gd name="connsiteY31" fmla="*/ 2445070 h 3572198"/>
              <a:gd name="connsiteX32" fmla="*/ 831837 w 1725923"/>
              <a:gd name="connsiteY32" fmla="*/ 2738767 h 3572198"/>
              <a:gd name="connsiteX33" fmla="*/ 831837 w 1725923"/>
              <a:gd name="connsiteY33" fmla="*/ 2487307 h 3572198"/>
              <a:gd name="connsiteX34" fmla="*/ 579837 w 1725923"/>
              <a:gd name="connsiteY34" fmla="*/ 2487307 h 3572198"/>
              <a:gd name="connsiteX35" fmla="*/ 579837 w 1725923"/>
              <a:gd name="connsiteY35" fmla="*/ 2738767 h 3572198"/>
              <a:gd name="connsiteX36" fmla="*/ 1135469 w 1725923"/>
              <a:gd name="connsiteY36" fmla="*/ 2738767 h 3572198"/>
              <a:gd name="connsiteX37" fmla="*/ 1135469 w 1725923"/>
              <a:gd name="connsiteY37" fmla="*/ 2487307 h 3572198"/>
              <a:gd name="connsiteX38" fmla="*/ 883469 w 1725923"/>
              <a:gd name="connsiteY38" fmla="*/ 2487307 h 3572198"/>
              <a:gd name="connsiteX39" fmla="*/ 883469 w 1725923"/>
              <a:gd name="connsiteY39" fmla="*/ 2738767 h 3572198"/>
              <a:gd name="connsiteX40" fmla="*/ 858795 w 1725923"/>
              <a:gd name="connsiteY40" fmla="*/ 3306895 h 3572198"/>
              <a:gd name="connsiteX41" fmla="*/ 300360 w 1725923"/>
              <a:gd name="connsiteY41" fmla="*/ 2750307 h 3572198"/>
              <a:gd name="connsiteX42" fmla="*/ 302749 w 1725923"/>
              <a:gd name="connsiteY42" fmla="*/ 2750307 h 3572198"/>
              <a:gd name="connsiteX43" fmla="*/ 302749 w 1725923"/>
              <a:gd name="connsiteY43" fmla="*/ 2131254 h 3572198"/>
              <a:gd name="connsiteX44" fmla="*/ 387566 w 1725923"/>
              <a:gd name="connsiteY44" fmla="*/ 2046437 h 3572198"/>
              <a:gd name="connsiteX45" fmla="*/ 547717 w 1725923"/>
              <a:gd name="connsiteY45" fmla="*/ 2046437 h 3572198"/>
              <a:gd name="connsiteX46" fmla="*/ 568126 w 1725923"/>
              <a:gd name="connsiteY46" fmla="*/ 1964796 h 3572198"/>
              <a:gd name="connsiteX47" fmla="*/ 1153373 w 1725923"/>
              <a:gd name="connsiteY47" fmla="*/ 1964796 h 3572198"/>
              <a:gd name="connsiteX48" fmla="*/ 1173782 w 1725923"/>
              <a:gd name="connsiteY48" fmla="*/ 2046437 h 3572198"/>
              <a:gd name="connsiteX49" fmla="*/ 1333932 w 1725923"/>
              <a:gd name="connsiteY49" fmla="*/ 2046437 h 3572198"/>
              <a:gd name="connsiteX50" fmla="*/ 1418749 w 1725923"/>
              <a:gd name="connsiteY50" fmla="*/ 2131254 h 3572198"/>
              <a:gd name="connsiteX51" fmla="*/ 1418749 w 1725923"/>
              <a:gd name="connsiteY51" fmla="*/ 2751832 h 3572198"/>
              <a:gd name="connsiteX52" fmla="*/ 1414832 w 1725923"/>
              <a:gd name="connsiteY52" fmla="*/ 2751832 h 3572198"/>
              <a:gd name="connsiteX53" fmla="*/ 863754 w 1725923"/>
              <a:gd name="connsiteY53" fmla="*/ 3572198 h 3572198"/>
              <a:gd name="connsiteX54" fmla="*/ 862962 w 1725923"/>
              <a:gd name="connsiteY54" fmla="*/ 3572044 h 3572198"/>
              <a:gd name="connsiteX55" fmla="*/ 862170 w 1725923"/>
              <a:gd name="connsiteY55" fmla="*/ 3572198 h 3572198"/>
              <a:gd name="connsiteX56" fmla="*/ 800003 w 1725923"/>
              <a:gd name="connsiteY56" fmla="*/ 3546448 h 3572198"/>
              <a:gd name="connsiteX57" fmla="*/ 796872 w 1725923"/>
              <a:gd name="connsiteY57" fmla="*/ 3541733 h 3572198"/>
              <a:gd name="connsiteX58" fmla="*/ 25750 w 1725923"/>
              <a:gd name="connsiteY58" fmla="*/ 2770611 h 3572198"/>
              <a:gd name="connsiteX59" fmla="*/ 25750 w 1725923"/>
              <a:gd name="connsiteY59" fmla="*/ 2646277 h 3572198"/>
              <a:gd name="connsiteX60" fmla="*/ 150083 w 1725923"/>
              <a:gd name="connsiteY60" fmla="*/ 2646277 h 3572198"/>
              <a:gd name="connsiteX61" fmla="*/ 862962 w 1725923"/>
              <a:gd name="connsiteY61" fmla="*/ 3359155 h 3572198"/>
              <a:gd name="connsiteX62" fmla="*/ 1575840 w 1725923"/>
              <a:gd name="connsiteY62" fmla="*/ 2646277 h 3572198"/>
              <a:gd name="connsiteX63" fmla="*/ 1700173 w 1725923"/>
              <a:gd name="connsiteY63" fmla="*/ 2646277 h 3572198"/>
              <a:gd name="connsiteX64" fmla="*/ 1700173 w 1725923"/>
              <a:gd name="connsiteY64" fmla="*/ 2770611 h 3572198"/>
              <a:gd name="connsiteX65" fmla="*/ 929051 w 1725923"/>
              <a:gd name="connsiteY65" fmla="*/ 3541733 h 3572198"/>
              <a:gd name="connsiteX66" fmla="*/ 925920 w 1725923"/>
              <a:gd name="connsiteY66" fmla="*/ 3546448 h 3572198"/>
              <a:gd name="connsiteX67" fmla="*/ 863754 w 1725923"/>
              <a:gd name="connsiteY67" fmla="*/ 3572198 h 357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725923" h="3572198">
                <a:moveTo>
                  <a:pt x="1102413" y="1964795"/>
                </a:moveTo>
                <a:lnTo>
                  <a:pt x="619087" y="1964795"/>
                </a:lnTo>
                <a:lnTo>
                  <a:pt x="619087" y="143855"/>
                </a:lnTo>
                <a:lnTo>
                  <a:pt x="619087" y="140749"/>
                </a:lnTo>
                <a:lnTo>
                  <a:pt x="622193" y="140749"/>
                </a:lnTo>
                <a:lnTo>
                  <a:pt x="762942" y="0"/>
                </a:lnTo>
                <a:lnTo>
                  <a:pt x="753417" y="1825378"/>
                </a:lnTo>
                <a:cubicBezTo>
                  <a:pt x="753417" y="1842524"/>
                  <a:pt x="767316" y="1856423"/>
                  <a:pt x="784462" y="1856423"/>
                </a:cubicBezTo>
                <a:cubicBezTo>
                  <a:pt x="801608" y="1856423"/>
                  <a:pt x="815507" y="1842524"/>
                  <a:pt x="815507" y="1825378"/>
                </a:cubicBezTo>
                <a:cubicBezTo>
                  <a:pt x="816913" y="1216919"/>
                  <a:pt x="824850" y="608459"/>
                  <a:pt x="826256" y="0"/>
                </a:cubicBezTo>
                <a:lnTo>
                  <a:pt x="898897" y="0"/>
                </a:lnTo>
                <a:lnTo>
                  <a:pt x="1102413" y="257962"/>
                </a:lnTo>
                <a:lnTo>
                  <a:pt x="1102413" y="435134"/>
                </a:lnTo>
                <a:lnTo>
                  <a:pt x="974435" y="554280"/>
                </a:lnTo>
                <a:lnTo>
                  <a:pt x="1102413" y="673428"/>
                </a:lnTo>
                <a:lnTo>
                  <a:pt x="1102413" y="802506"/>
                </a:lnTo>
                <a:lnTo>
                  <a:pt x="982216" y="921506"/>
                </a:lnTo>
                <a:lnTo>
                  <a:pt x="1102413" y="1040506"/>
                </a:lnTo>
                <a:lnTo>
                  <a:pt x="1102413" y="1148198"/>
                </a:lnTo>
                <a:lnTo>
                  <a:pt x="1016431" y="1262985"/>
                </a:lnTo>
                <a:lnTo>
                  <a:pt x="1102413" y="1377772"/>
                </a:lnTo>
                <a:lnTo>
                  <a:pt x="1102413" y="1511810"/>
                </a:lnTo>
                <a:lnTo>
                  <a:pt x="926889" y="1668154"/>
                </a:lnTo>
                <a:lnTo>
                  <a:pt x="1102413" y="1824498"/>
                </a:lnTo>
                <a:close/>
                <a:moveTo>
                  <a:pt x="831837" y="2445070"/>
                </a:moveTo>
                <a:lnTo>
                  <a:pt x="831837" y="2193610"/>
                </a:lnTo>
                <a:lnTo>
                  <a:pt x="579837" y="2193610"/>
                </a:lnTo>
                <a:lnTo>
                  <a:pt x="579837" y="2445070"/>
                </a:lnTo>
                <a:close/>
                <a:moveTo>
                  <a:pt x="1135469" y="2445070"/>
                </a:moveTo>
                <a:lnTo>
                  <a:pt x="1135469" y="2193610"/>
                </a:lnTo>
                <a:lnTo>
                  <a:pt x="883469" y="2193610"/>
                </a:lnTo>
                <a:lnTo>
                  <a:pt x="883469" y="2445070"/>
                </a:lnTo>
                <a:close/>
                <a:moveTo>
                  <a:pt x="831837" y="2738767"/>
                </a:moveTo>
                <a:lnTo>
                  <a:pt x="831837" y="2487307"/>
                </a:lnTo>
                <a:lnTo>
                  <a:pt x="579837" y="2487307"/>
                </a:lnTo>
                <a:lnTo>
                  <a:pt x="579837" y="2738767"/>
                </a:lnTo>
                <a:close/>
                <a:moveTo>
                  <a:pt x="1135469" y="2738767"/>
                </a:moveTo>
                <a:lnTo>
                  <a:pt x="1135469" y="2487307"/>
                </a:lnTo>
                <a:lnTo>
                  <a:pt x="883469" y="2487307"/>
                </a:lnTo>
                <a:lnTo>
                  <a:pt x="883469" y="2738767"/>
                </a:lnTo>
                <a:close/>
                <a:moveTo>
                  <a:pt x="858795" y="3306895"/>
                </a:moveTo>
                <a:lnTo>
                  <a:pt x="300360" y="2750307"/>
                </a:lnTo>
                <a:lnTo>
                  <a:pt x="302749" y="2750307"/>
                </a:lnTo>
                <a:lnTo>
                  <a:pt x="302749" y="2131254"/>
                </a:lnTo>
                <a:cubicBezTo>
                  <a:pt x="302749" y="2084411"/>
                  <a:pt x="340723" y="2046437"/>
                  <a:pt x="387566" y="2046437"/>
                </a:cubicBezTo>
                <a:lnTo>
                  <a:pt x="547717" y="2046437"/>
                </a:lnTo>
                <a:lnTo>
                  <a:pt x="568126" y="1964796"/>
                </a:lnTo>
                <a:lnTo>
                  <a:pt x="1153373" y="1964796"/>
                </a:lnTo>
                <a:lnTo>
                  <a:pt x="1173782" y="2046437"/>
                </a:lnTo>
                <a:lnTo>
                  <a:pt x="1333932" y="2046437"/>
                </a:lnTo>
                <a:cubicBezTo>
                  <a:pt x="1380775" y="2046437"/>
                  <a:pt x="1418749" y="2084411"/>
                  <a:pt x="1418749" y="2131254"/>
                </a:cubicBezTo>
                <a:lnTo>
                  <a:pt x="1418749" y="2751832"/>
                </a:lnTo>
                <a:lnTo>
                  <a:pt x="1414832" y="2751832"/>
                </a:lnTo>
                <a:close/>
                <a:moveTo>
                  <a:pt x="863754" y="3572198"/>
                </a:moveTo>
                <a:lnTo>
                  <a:pt x="862962" y="3572044"/>
                </a:lnTo>
                <a:lnTo>
                  <a:pt x="862170" y="3572198"/>
                </a:lnTo>
                <a:cubicBezTo>
                  <a:pt x="839670" y="3572198"/>
                  <a:pt x="817170" y="3563614"/>
                  <a:pt x="800003" y="3546448"/>
                </a:cubicBezTo>
                <a:lnTo>
                  <a:pt x="796872" y="3541733"/>
                </a:lnTo>
                <a:lnTo>
                  <a:pt x="25750" y="2770611"/>
                </a:lnTo>
                <a:cubicBezTo>
                  <a:pt x="-8584" y="2736277"/>
                  <a:pt x="-8584" y="2680611"/>
                  <a:pt x="25750" y="2646277"/>
                </a:cubicBezTo>
                <a:cubicBezTo>
                  <a:pt x="60083" y="2611944"/>
                  <a:pt x="115750" y="2611944"/>
                  <a:pt x="150083" y="2646277"/>
                </a:cubicBezTo>
                <a:lnTo>
                  <a:pt x="862962" y="3359155"/>
                </a:lnTo>
                <a:lnTo>
                  <a:pt x="1575840" y="2646277"/>
                </a:lnTo>
                <a:cubicBezTo>
                  <a:pt x="1610173" y="2611944"/>
                  <a:pt x="1665840" y="2611944"/>
                  <a:pt x="1700173" y="2646277"/>
                </a:cubicBezTo>
                <a:cubicBezTo>
                  <a:pt x="1734507" y="2680611"/>
                  <a:pt x="1734507" y="2736277"/>
                  <a:pt x="1700173" y="2770611"/>
                </a:cubicBezTo>
                <a:lnTo>
                  <a:pt x="929051" y="3541733"/>
                </a:lnTo>
                <a:lnTo>
                  <a:pt x="925920" y="3546448"/>
                </a:lnTo>
                <a:cubicBezTo>
                  <a:pt x="908753" y="3563614"/>
                  <a:pt x="886253" y="3572198"/>
                  <a:pt x="863754" y="357219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0" name="Text Placeholder 9"/>
          <p:cNvSpPr>
            <a:spLocks noGrp="1"/>
          </p:cNvSpPr>
          <p:nvPr>
            <p:ph type="body" sz="quarter" idx="10"/>
          </p:nvPr>
        </p:nvSpPr>
        <p:spPr>
          <a:xfrm>
            <a:off x="0" y="164638"/>
            <a:ext cx="9144000" cy="768085"/>
          </a:xfrm>
          <a:prstGeom prst="rect">
            <a:avLst/>
          </a:prstGeom>
        </p:spPr>
        <p:txBody>
          <a:bodyPr anchor="ctr"/>
          <a:lstStyle>
            <a:lvl1pPr marL="0" indent="0" algn="ctr">
              <a:buNone/>
              <a:defRPr sz="4000" b="0" baseline="0">
                <a:solidFill>
                  <a:schemeClr val="bg1"/>
                </a:solidFill>
                <a:latin typeface="+mj-lt"/>
                <a:cs typeface="Arial" pitchFamily="34" charset="0"/>
              </a:defRPr>
            </a:lvl1pPr>
          </a:lstStyle>
          <a:p>
            <a:pPr lvl="0"/>
            <a:r>
              <a:rPr lang="en-US" altLang="ko-KR"/>
              <a:t>Edit Master text styles</a:t>
            </a:r>
          </a:p>
        </p:txBody>
      </p:sp>
      <p:sp>
        <p:nvSpPr>
          <p:cNvPr id="11" name="Text Placeholder 9"/>
          <p:cNvSpPr>
            <a:spLocks noGrp="1"/>
          </p:cNvSpPr>
          <p:nvPr>
            <p:ph type="body" sz="quarter" idx="11"/>
          </p:nvPr>
        </p:nvSpPr>
        <p:spPr>
          <a:xfrm>
            <a:off x="0" y="932723"/>
            <a:ext cx="9144000" cy="384043"/>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a:t>Edit Master text styles</a:t>
            </a:r>
          </a:p>
        </p:txBody>
      </p:sp>
    </p:spTree>
    <p:extLst>
      <p:ext uri="{BB962C8B-B14F-4D97-AF65-F5344CB8AC3E}">
        <p14:creationId xmlns:p14="http://schemas.microsoft.com/office/powerpoint/2010/main" val="35978125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F33D1957-33EE-9100-2481-418FFE0A259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D787838-B173-E482-47AD-E3D108C6032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F146A822-0025-1808-D6F3-99A51105E645}"/>
              </a:ext>
            </a:extLst>
          </p:cNvPr>
          <p:cNvSpPr>
            <a:spLocks noGrp="1" noChangeArrowheads="1"/>
          </p:cNvSpPr>
          <p:nvPr>
            <p:ph type="sldNum" sz="quarter" idx="12"/>
          </p:nvPr>
        </p:nvSpPr>
        <p:spPr>
          <a:ln/>
        </p:spPr>
        <p:txBody>
          <a:bodyPr/>
          <a:lstStyle>
            <a:lvl1pPr>
              <a:defRPr/>
            </a:lvl1pPr>
          </a:lstStyle>
          <a:p>
            <a:fld id="{BCDCC64C-5116-B848-AE50-F5B663870724}" type="slidenum">
              <a:rPr lang="en-US" altLang="en-US"/>
              <a:pPr/>
              <a:t>‹#›</a:t>
            </a:fld>
            <a:endParaRPr lang="en-US" altLang="en-US"/>
          </a:p>
        </p:txBody>
      </p:sp>
    </p:spTree>
    <p:extLst>
      <p:ext uri="{BB962C8B-B14F-4D97-AF65-F5344CB8AC3E}">
        <p14:creationId xmlns:p14="http://schemas.microsoft.com/office/powerpoint/2010/main" val="2297493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4">
            <a:extLst>
              <a:ext uri="{FF2B5EF4-FFF2-40B4-BE49-F238E27FC236}">
                <a16:creationId xmlns:a16="http://schemas.microsoft.com/office/drawing/2014/main" id="{7106A841-5072-FDD4-84AC-8D224562D0B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95D3AFE9-F770-22CA-FFCA-A927D6FC3E0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9EDB2EA5-91C6-EA20-C759-CFC54B308A88}"/>
              </a:ext>
            </a:extLst>
          </p:cNvPr>
          <p:cNvSpPr>
            <a:spLocks noGrp="1" noChangeArrowheads="1"/>
          </p:cNvSpPr>
          <p:nvPr>
            <p:ph type="sldNum" sz="quarter" idx="12"/>
          </p:nvPr>
        </p:nvSpPr>
        <p:spPr>
          <a:ln/>
        </p:spPr>
        <p:txBody>
          <a:bodyPr/>
          <a:lstStyle>
            <a:lvl1pPr>
              <a:defRPr/>
            </a:lvl1pPr>
          </a:lstStyle>
          <a:p>
            <a:fld id="{CA0CA2F0-3237-574C-9C8B-1F60E3EB4ADF}" type="slidenum">
              <a:rPr lang="en-US" altLang="en-US"/>
              <a:pPr/>
              <a:t>‹#›</a:t>
            </a:fld>
            <a:endParaRPr lang="en-US" altLang="en-US"/>
          </a:p>
        </p:txBody>
      </p:sp>
    </p:spTree>
    <p:extLst>
      <p:ext uri="{BB962C8B-B14F-4D97-AF65-F5344CB8AC3E}">
        <p14:creationId xmlns:p14="http://schemas.microsoft.com/office/powerpoint/2010/main" val="678126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076325"/>
            <a:ext cx="4038600" cy="524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076325"/>
            <a:ext cx="4038600" cy="524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FDF1A109-E3EA-2975-999C-D937532408CB}"/>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04357558-6EFE-E70A-7EE3-94A2A0DB95A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2D2827C4-8BC4-EB68-B011-BA1B2807C547}"/>
              </a:ext>
            </a:extLst>
          </p:cNvPr>
          <p:cNvSpPr>
            <a:spLocks noGrp="1" noChangeArrowheads="1"/>
          </p:cNvSpPr>
          <p:nvPr>
            <p:ph type="sldNum" sz="quarter" idx="12"/>
          </p:nvPr>
        </p:nvSpPr>
        <p:spPr>
          <a:ln/>
        </p:spPr>
        <p:txBody>
          <a:bodyPr/>
          <a:lstStyle>
            <a:lvl1pPr>
              <a:defRPr/>
            </a:lvl1pPr>
          </a:lstStyle>
          <a:p>
            <a:fld id="{CA18B337-D254-8E4E-AC89-315D675E9A51}" type="slidenum">
              <a:rPr lang="en-US" altLang="en-US"/>
              <a:pPr/>
              <a:t>‹#›</a:t>
            </a:fld>
            <a:endParaRPr lang="en-US" altLang="en-US"/>
          </a:p>
        </p:txBody>
      </p:sp>
    </p:spTree>
    <p:extLst>
      <p:ext uri="{BB962C8B-B14F-4D97-AF65-F5344CB8AC3E}">
        <p14:creationId xmlns:p14="http://schemas.microsoft.com/office/powerpoint/2010/main" val="3613209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03A0E802-E75B-9F8C-AB10-324B3EC208C4}"/>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D7BB7699-9365-D44B-D0E4-F2256CD9FB6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477549F2-2861-E87A-E3AB-A826F5439F5A}"/>
              </a:ext>
            </a:extLst>
          </p:cNvPr>
          <p:cNvSpPr>
            <a:spLocks noGrp="1" noChangeArrowheads="1"/>
          </p:cNvSpPr>
          <p:nvPr>
            <p:ph type="sldNum" sz="quarter" idx="12"/>
          </p:nvPr>
        </p:nvSpPr>
        <p:spPr>
          <a:ln/>
        </p:spPr>
        <p:txBody>
          <a:bodyPr/>
          <a:lstStyle>
            <a:lvl1pPr>
              <a:defRPr/>
            </a:lvl1pPr>
          </a:lstStyle>
          <a:p>
            <a:fld id="{E9364545-AF08-B940-AC38-DE345C508165}" type="slidenum">
              <a:rPr lang="en-US" altLang="en-US"/>
              <a:pPr/>
              <a:t>‹#›</a:t>
            </a:fld>
            <a:endParaRPr lang="en-US" altLang="en-US"/>
          </a:p>
        </p:txBody>
      </p:sp>
    </p:spTree>
    <p:extLst>
      <p:ext uri="{BB962C8B-B14F-4D97-AF65-F5344CB8AC3E}">
        <p14:creationId xmlns:p14="http://schemas.microsoft.com/office/powerpoint/2010/main" val="2294384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54A29AA9-1277-E9A0-D660-4476B615BAAE}"/>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04EDE8F1-4A05-2446-788F-D94EB29B97F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A86B89AB-AD2C-9ADB-BB33-560BDED910E7}"/>
              </a:ext>
            </a:extLst>
          </p:cNvPr>
          <p:cNvSpPr>
            <a:spLocks noGrp="1" noChangeArrowheads="1"/>
          </p:cNvSpPr>
          <p:nvPr>
            <p:ph type="sldNum" sz="quarter" idx="12"/>
          </p:nvPr>
        </p:nvSpPr>
        <p:spPr>
          <a:ln/>
        </p:spPr>
        <p:txBody>
          <a:bodyPr/>
          <a:lstStyle>
            <a:lvl1pPr>
              <a:defRPr/>
            </a:lvl1pPr>
          </a:lstStyle>
          <a:p>
            <a:fld id="{7E66A40E-5E5D-8649-B53F-F922F3FB1477}" type="slidenum">
              <a:rPr lang="en-US" altLang="en-US"/>
              <a:pPr/>
              <a:t>‹#›</a:t>
            </a:fld>
            <a:endParaRPr lang="en-US" altLang="en-US"/>
          </a:p>
        </p:txBody>
      </p:sp>
    </p:spTree>
    <p:extLst>
      <p:ext uri="{BB962C8B-B14F-4D97-AF65-F5344CB8AC3E}">
        <p14:creationId xmlns:p14="http://schemas.microsoft.com/office/powerpoint/2010/main" val="949526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F8E382C7-BCAC-7C8D-2F89-AC70A0B4D40F}"/>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06ACD1C1-3733-0EA4-66AD-6894DA9D029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D65DCE82-BA5F-53DA-AABB-7C01D10D646B}"/>
              </a:ext>
            </a:extLst>
          </p:cNvPr>
          <p:cNvSpPr>
            <a:spLocks noGrp="1" noChangeArrowheads="1"/>
          </p:cNvSpPr>
          <p:nvPr>
            <p:ph type="sldNum" sz="quarter" idx="12"/>
          </p:nvPr>
        </p:nvSpPr>
        <p:spPr>
          <a:ln/>
        </p:spPr>
        <p:txBody>
          <a:bodyPr/>
          <a:lstStyle>
            <a:lvl1pPr>
              <a:defRPr/>
            </a:lvl1pPr>
          </a:lstStyle>
          <a:p>
            <a:fld id="{3B246D38-E10C-ED43-A4C0-C764FE5255C5}" type="slidenum">
              <a:rPr lang="en-US" altLang="en-US"/>
              <a:pPr/>
              <a:t>‹#›</a:t>
            </a:fld>
            <a:endParaRPr lang="en-US" altLang="en-US"/>
          </a:p>
        </p:txBody>
      </p:sp>
    </p:spTree>
    <p:extLst>
      <p:ext uri="{BB962C8B-B14F-4D97-AF65-F5344CB8AC3E}">
        <p14:creationId xmlns:p14="http://schemas.microsoft.com/office/powerpoint/2010/main" val="3152870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a:extLst>
              <a:ext uri="{FF2B5EF4-FFF2-40B4-BE49-F238E27FC236}">
                <a16:creationId xmlns:a16="http://schemas.microsoft.com/office/drawing/2014/main" id="{223CA7CF-5DAE-3CB4-7222-AEA566389738}"/>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0E696B36-A2A1-F9C4-32D2-D21825EC072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C8D7E358-5B5C-A127-34CB-8812C312BCA3}"/>
              </a:ext>
            </a:extLst>
          </p:cNvPr>
          <p:cNvSpPr>
            <a:spLocks noGrp="1" noChangeArrowheads="1"/>
          </p:cNvSpPr>
          <p:nvPr>
            <p:ph type="sldNum" sz="quarter" idx="12"/>
          </p:nvPr>
        </p:nvSpPr>
        <p:spPr>
          <a:ln/>
        </p:spPr>
        <p:txBody>
          <a:bodyPr/>
          <a:lstStyle>
            <a:lvl1pPr>
              <a:defRPr/>
            </a:lvl1pPr>
          </a:lstStyle>
          <a:p>
            <a:fld id="{CAC6AEF9-B96D-A142-83DB-333E4F341491}" type="slidenum">
              <a:rPr lang="en-US" altLang="en-US"/>
              <a:pPr/>
              <a:t>‹#›</a:t>
            </a:fld>
            <a:endParaRPr lang="en-US" altLang="en-US"/>
          </a:p>
        </p:txBody>
      </p:sp>
    </p:spTree>
    <p:extLst>
      <p:ext uri="{BB962C8B-B14F-4D97-AF65-F5344CB8AC3E}">
        <p14:creationId xmlns:p14="http://schemas.microsoft.com/office/powerpoint/2010/main" val="2012255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a:extLst>
              <a:ext uri="{FF2B5EF4-FFF2-40B4-BE49-F238E27FC236}">
                <a16:creationId xmlns:a16="http://schemas.microsoft.com/office/drawing/2014/main" id="{E784BDAC-02E3-46FC-0DFF-E05B091B9469}"/>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71D68BA2-F035-C7C6-3A98-70D0444471D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AC709815-6684-E29A-DABF-6E551A554249}"/>
              </a:ext>
            </a:extLst>
          </p:cNvPr>
          <p:cNvSpPr>
            <a:spLocks noGrp="1" noChangeArrowheads="1"/>
          </p:cNvSpPr>
          <p:nvPr>
            <p:ph type="sldNum" sz="quarter" idx="12"/>
          </p:nvPr>
        </p:nvSpPr>
        <p:spPr>
          <a:ln/>
        </p:spPr>
        <p:txBody>
          <a:bodyPr/>
          <a:lstStyle>
            <a:lvl1pPr>
              <a:defRPr/>
            </a:lvl1pPr>
          </a:lstStyle>
          <a:p>
            <a:fld id="{F07C50DA-9789-5B4A-A425-B04525051468}" type="slidenum">
              <a:rPr lang="en-US" altLang="en-US"/>
              <a:pPr/>
              <a:t>‹#›</a:t>
            </a:fld>
            <a:endParaRPr lang="en-US" altLang="en-US"/>
          </a:p>
        </p:txBody>
      </p:sp>
    </p:spTree>
    <p:extLst>
      <p:ext uri="{BB962C8B-B14F-4D97-AF65-F5344CB8AC3E}">
        <p14:creationId xmlns:p14="http://schemas.microsoft.com/office/powerpoint/2010/main" val="3081845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7" descr="Light horizontal">
            <a:extLst>
              <a:ext uri="{FF2B5EF4-FFF2-40B4-BE49-F238E27FC236}">
                <a16:creationId xmlns:a16="http://schemas.microsoft.com/office/drawing/2014/main" id="{813D8E01-6174-39FB-2D37-833ADA586103}"/>
              </a:ext>
            </a:extLst>
          </p:cNvPr>
          <p:cNvSpPr>
            <a:spLocks noChangeArrowheads="1"/>
          </p:cNvSpPr>
          <p:nvPr/>
        </p:nvSpPr>
        <p:spPr bwMode="gray">
          <a:xfrm>
            <a:off x="-9525" y="0"/>
            <a:ext cx="481013" cy="6858000"/>
          </a:xfrm>
          <a:prstGeom prst="rect">
            <a:avLst/>
          </a:prstGeom>
          <a:blipFill dpi="0" rotWithShape="0">
            <a:blip r:embed="rId15"/>
            <a:srcRect/>
            <a:tile tx="0" ty="0" sx="100000" sy="100000" flip="none" algn="tl"/>
          </a:bli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en-US"/>
          </a:p>
        </p:txBody>
      </p:sp>
      <p:sp>
        <p:nvSpPr>
          <p:cNvPr id="1027" name="Rectangle 8">
            <a:extLst>
              <a:ext uri="{FF2B5EF4-FFF2-40B4-BE49-F238E27FC236}">
                <a16:creationId xmlns:a16="http://schemas.microsoft.com/office/drawing/2014/main" id="{F2F7B8B8-703D-BDFC-6F54-FE24745B2D33}"/>
              </a:ext>
            </a:extLst>
          </p:cNvPr>
          <p:cNvSpPr>
            <a:spLocks noChangeArrowheads="1"/>
          </p:cNvSpPr>
          <p:nvPr/>
        </p:nvSpPr>
        <p:spPr bwMode="gray">
          <a:xfrm>
            <a:off x="0" y="0"/>
            <a:ext cx="9153525" cy="685800"/>
          </a:xfrm>
          <a:prstGeom prst="rect">
            <a:avLst/>
          </a:prstGeom>
          <a:solidFill>
            <a:schemeClr val="accent1"/>
          </a:solidFill>
          <a:ln>
            <a:noFill/>
          </a:ln>
          <a:effec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defRPr/>
            </a:pPr>
            <a:endParaRPr lang="en-US"/>
          </a:p>
        </p:txBody>
      </p:sp>
      <p:sp>
        <p:nvSpPr>
          <p:cNvPr id="1028" name="AutoShape 9">
            <a:extLst>
              <a:ext uri="{FF2B5EF4-FFF2-40B4-BE49-F238E27FC236}">
                <a16:creationId xmlns:a16="http://schemas.microsoft.com/office/drawing/2014/main" id="{63E7DFCE-83C0-80A8-268D-DBEAF9DF0EB5}"/>
              </a:ext>
            </a:extLst>
          </p:cNvPr>
          <p:cNvSpPr>
            <a:spLocks noChangeArrowheads="1"/>
          </p:cNvSpPr>
          <p:nvPr/>
        </p:nvSpPr>
        <p:spPr bwMode="ltGray">
          <a:xfrm>
            <a:off x="304800" y="288925"/>
            <a:ext cx="7670800" cy="644525"/>
          </a:xfrm>
          <a:prstGeom prst="roundRect">
            <a:avLst>
              <a:gd name="adj" fmla="val 16667"/>
            </a:avLst>
          </a:prstGeom>
          <a:solidFill>
            <a:schemeClr val="tx1"/>
          </a:solidFill>
          <a:ln w="28575" algn="ctr">
            <a:solidFill>
              <a:schemeClr val="bg1"/>
            </a:solidFill>
            <a:round/>
            <a:headEnd/>
            <a:tailEnd/>
          </a:ln>
          <a:effec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en-US"/>
          </a:p>
        </p:txBody>
      </p:sp>
      <p:sp>
        <p:nvSpPr>
          <p:cNvPr id="1029" name="Rectangle 3">
            <a:extLst>
              <a:ext uri="{FF2B5EF4-FFF2-40B4-BE49-F238E27FC236}">
                <a16:creationId xmlns:a16="http://schemas.microsoft.com/office/drawing/2014/main" id="{F03ECD4C-1A78-9737-ED40-C0ADE0026A1E}"/>
              </a:ext>
            </a:extLst>
          </p:cNvPr>
          <p:cNvSpPr>
            <a:spLocks noGrp="1" noChangeArrowheads="1"/>
          </p:cNvSpPr>
          <p:nvPr>
            <p:ph type="body" idx="1"/>
          </p:nvPr>
        </p:nvSpPr>
        <p:spPr bwMode="auto">
          <a:xfrm>
            <a:off x="457200" y="1076325"/>
            <a:ext cx="8229600" cy="5248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2" name="Rectangle 4">
            <a:extLst>
              <a:ext uri="{FF2B5EF4-FFF2-40B4-BE49-F238E27FC236}">
                <a16:creationId xmlns:a16="http://schemas.microsoft.com/office/drawing/2014/main" id="{6456E5B3-BD96-4C16-9A72-DB0D208A5C24}"/>
              </a:ext>
            </a:extLst>
          </p:cNvPr>
          <p:cNvSpPr>
            <a:spLocks noGrp="1" noChangeArrowheads="1"/>
          </p:cNvSpPr>
          <p:nvPr>
            <p:ph type="dt" sz="half" idx="2"/>
          </p:nvPr>
        </p:nvSpPr>
        <p:spPr bwMode="auto">
          <a:xfrm>
            <a:off x="457200" y="6400800"/>
            <a:ext cx="21336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400"/>
            </a:lvl1pPr>
          </a:lstStyle>
          <a:p>
            <a:pPr>
              <a:defRPr/>
            </a:pPr>
            <a:endParaRPr lang="en-US"/>
          </a:p>
        </p:txBody>
      </p:sp>
      <p:sp>
        <p:nvSpPr>
          <p:cNvPr id="3" name="Rectangle 5">
            <a:extLst>
              <a:ext uri="{FF2B5EF4-FFF2-40B4-BE49-F238E27FC236}">
                <a16:creationId xmlns:a16="http://schemas.microsoft.com/office/drawing/2014/main" id="{8E7E2E32-6643-CD8B-8DD5-156E9A9BE180}"/>
              </a:ext>
            </a:extLst>
          </p:cNvPr>
          <p:cNvSpPr>
            <a:spLocks noGrp="1" noChangeArrowheads="1"/>
          </p:cNvSpPr>
          <p:nvPr>
            <p:ph type="ftr" sz="quarter" idx="3"/>
          </p:nvPr>
        </p:nvSpPr>
        <p:spPr bwMode="auto">
          <a:xfrm>
            <a:off x="3124200" y="6400800"/>
            <a:ext cx="28956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400"/>
            </a:lvl1pPr>
          </a:lstStyle>
          <a:p>
            <a:pPr>
              <a:defRPr/>
            </a:pPr>
            <a:endParaRPr lang="en-US"/>
          </a:p>
        </p:txBody>
      </p:sp>
      <p:sp>
        <p:nvSpPr>
          <p:cNvPr id="1030" name="Rectangle 6">
            <a:extLst>
              <a:ext uri="{FF2B5EF4-FFF2-40B4-BE49-F238E27FC236}">
                <a16:creationId xmlns:a16="http://schemas.microsoft.com/office/drawing/2014/main" id="{BE1D303A-8EF2-7A6B-3F21-474027A24DD9}"/>
              </a:ext>
            </a:extLst>
          </p:cNvPr>
          <p:cNvSpPr>
            <a:spLocks noGrp="1" noChangeArrowheads="1"/>
          </p:cNvSpPr>
          <p:nvPr>
            <p:ph type="sldNum" sz="quarter" idx="4"/>
          </p:nvPr>
        </p:nvSpPr>
        <p:spPr bwMode="auto">
          <a:xfrm>
            <a:off x="6553200" y="6400800"/>
            <a:ext cx="21336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a:lvl1pPr>
          </a:lstStyle>
          <a:p>
            <a:fld id="{7F6CFCF0-66C8-4643-AA3E-ADFB683ED1AE}" type="slidenum">
              <a:rPr lang="en-US" altLang="en-US"/>
              <a:pPr/>
              <a:t>‹#›</a:t>
            </a:fld>
            <a:endParaRPr lang="en-US" altLang="en-US"/>
          </a:p>
        </p:txBody>
      </p:sp>
      <p:sp>
        <p:nvSpPr>
          <p:cNvPr id="1033" name="Rectangle 2">
            <a:extLst>
              <a:ext uri="{FF2B5EF4-FFF2-40B4-BE49-F238E27FC236}">
                <a16:creationId xmlns:a16="http://schemas.microsoft.com/office/drawing/2014/main" id="{99CF62EE-580A-CBD8-D4A8-58870317A220}"/>
              </a:ext>
            </a:extLst>
          </p:cNvPr>
          <p:cNvSpPr>
            <a:spLocks noGrp="1" noChangeArrowheads="1"/>
          </p:cNvSpPr>
          <p:nvPr>
            <p:ph type="title"/>
          </p:nvPr>
        </p:nvSpPr>
        <p:spPr bwMode="white">
          <a:xfrm>
            <a:off x="457200" y="319088"/>
            <a:ext cx="7391400" cy="563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34" name="Text Box 13">
            <a:extLst>
              <a:ext uri="{FF2B5EF4-FFF2-40B4-BE49-F238E27FC236}">
                <a16:creationId xmlns:a16="http://schemas.microsoft.com/office/drawing/2014/main" id="{C29389FD-1D18-4168-C539-EA9B01182A4D}"/>
              </a:ext>
            </a:extLst>
          </p:cNvPr>
          <p:cNvSpPr txBox="1">
            <a:spLocks noChangeArrowheads="1"/>
          </p:cNvSpPr>
          <p:nvPr/>
        </p:nvSpPr>
        <p:spPr bwMode="white">
          <a:xfrm>
            <a:off x="8153400" y="261938"/>
            <a:ext cx="990600" cy="396875"/>
          </a:xfrm>
          <a:prstGeom prst="rect">
            <a:avLst/>
          </a:prstGeom>
          <a:noFill/>
          <a:ln>
            <a:noFill/>
          </a:ln>
          <a:effec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r>
              <a:rPr lang="en-US" sz="2000" b="1">
                <a:solidFill>
                  <a:schemeClr val="bg1"/>
                </a:solidFill>
              </a:rPr>
              <a:t>LOGO</a:t>
            </a:r>
          </a:p>
        </p:txBody>
      </p:sp>
      <p:sp>
        <p:nvSpPr>
          <p:cNvPr id="1035" name="AutoShape 14">
            <a:extLst>
              <a:ext uri="{FF2B5EF4-FFF2-40B4-BE49-F238E27FC236}">
                <a16:creationId xmlns:a16="http://schemas.microsoft.com/office/drawing/2014/main" id="{78085B12-8C57-7A53-50E3-512643075E38}"/>
              </a:ext>
            </a:extLst>
          </p:cNvPr>
          <p:cNvSpPr>
            <a:spLocks noChangeArrowheads="1"/>
          </p:cNvSpPr>
          <p:nvPr/>
        </p:nvSpPr>
        <p:spPr bwMode="gray">
          <a:xfrm rot="5400000">
            <a:off x="8458201" y="-196850"/>
            <a:ext cx="273050" cy="860425"/>
          </a:xfrm>
          <a:prstGeom prst="moon">
            <a:avLst>
              <a:gd name="adj" fmla="val 21208"/>
            </a:avLst>
          </a:prstGeom>
          <a:solidFill>
            <a:schemeClr val="accent2"/>
          </a:solidFill>
          <a:ln>
            <a:noFill/>
          </a:ln>
          <a:effec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endParaRPr lang="en-US"/>
          </a:p>
        </p:txBody>
      </p:sp>
    </p:spTree>
  </p:cSld>
  <p:clrMap bg1="lt1" tx1="dk1" bg2="lt2" tx2="dk2" accent1="accent1" accent2="accent2" accent3="accent3" accent4="accent4" accent5="accent5" accent6="accent6" hlink="hlink" folHlink="folHlink"/>
  <p:sldLayoutIdLst>
    <p:sldLayoutId id="2147483909" r:id="rId1"/>
    <p:sldLayoutId id="2147483898" r:id="rId2"/>
    <p:sldLayoutId id="2147483899" r:id="rId3"/>
    <p:sldLayoutId id="2147483900" r:id="rId4"/>
    <p:sldLayoutId id="2147483901" r:id="rId5"/>
    <p:sldLayoutId id="2147483902" r:id="rId6"/>
    <p:sldLayoutId id="2147483903" r:id="rId7"/>
    <p:sldLayoutId id="2147483904" r:id="rId8"/>
    <p:sldLayoutId id="2147483905" r:id="rId9"/>
    <p:sldLayoutId id="2147483906" r:id="rId10"/>
    <p:sldLayoutId id="2147483907" r:id="rId11"/>
    <p:sldLayoutId id="2147483908" r:id="rId12"/>
    <p:sldLayoutId id="2147483910" r:id="rId13"/>
  </p:sldLayoutIdLst>
  <p:hf hdr="0" ftr="0" dt="0"/>
  <p:txStyles>
    <p:titleStyle>
      <a:lvl1pPr algn="ctr" rtl="0" eaLnBrk="0" fontAlgn="base" hangingPunct="0">
        <a:spcBef>
          <a:spcPct val="0"/>
        </a:spcBef>
        <a:spcAft>
          <a:spcPct val="0"/>
        </a:spcAft>
        <a:defRPr sz="3600" kern="1200">
          <a:solidFill>
            <a:schemeClr val="bg1"/>
          </a:solidFill>
          <a:latin typeface="+mj-lt"/>
          <a:ea typeface="+mj-ea"/>
          <a:cs typeface="+mj-cs"/>
        </a:defRPr>
      </a:lvl1pPr>
      <a:lvl2pPr algn="ctr" rtl="0" eaLnBrk="0" fontAlgn="base" hangingPunct="0">
        <a:spcBef>
          <a:spcPct val="0"/>
        </a:spcBef>
        <a:spcAft>
          <a:spcPct val="0"/>
        </a:spcAft>
        <a:defRPr sz="3600">
          <a:solidFill>
            <a:schemeClr val="bg1"/>
          </a:solidFill>
          <a:latin typeface="Arial" panose="020B0604020202020204" pitchFamily="34" charset="0"/>
        </a:defRPr>
      </a:lvl2pPr>
      <a:lvl3pPr algn="ctr" rtl="0" eaLnBrk="0" fontAlgn="base" hangingPunct="0">
        <a:spcBef>
          <a:spcPct val="0"/>
        </a:spcBef>
        <a:spcAft>
          <a:spcPct val="0"/>
        </a:spcAft>
        <a:defRPr sz="3600">
          <a:solidFill>
            <a:schemeClr val="bg1"/>
          </a:solidFill>
          <a:latin typeface="Arial" panose="020B0604020202020204" pitchFamily="34" charset="0"/>
        </a:defRPr>
      </a:lvl3pPr>
      <a:lvl4pPr algn="ctr" rtl="0" eaLnBrk="0" fontAlgn="base" hangingPunct="0">
        <a:spcBef>
          <a:spcPct val="0"/>
        </a:spcBef>
        <a:spcAft>
          <a:spcPct val="0"/>
        </a:spcAft>
        <a:defRPr sz="3600">
          <a:solidFill>
            <a:schemeClr val="bg1"/>
          </a:solidFill>
          <a:latin typeface="Arial" panose="020B0604020202020204" pitchFamily="34" charset="0"/>
        </a:defRPr>
      </a:lvl4pPr>
      <a:lvl5pPr algn="ctr" rtl="0" eaLnBrk="0" fontAlgn="base" hangingPunct="0">
        <a:spcBef>
          <a:spcPct val="0"/>
        </a:spcBef>
        <a:spcAft>
          <a:spcPct val="0"/>
        </a:spcAft>
        <a:defRPr sz="3600">
          <a:solidFill>
            <a:schemeClr val="bg1"/>
          </a:solidFill>
          <a:latin typeface="Arial" panose="020B0604020202020204" pitchFamily="34" charset="0"/>
        </a:defRPr>
      </a:lvl5pPr>
      <a:lvl6pPr marL="457200" algn="ctr" rtl="0" eaLnBrk="1" fontAlgn="base" hangingPunct="1">
        <a:spcBef>
          <a:spcPct val="0"/>
        </a:spcBef>
        <a:spcAft>
          <a:spcPct val="0"/>
        </a:spcAft>
        <a:defRPr sz="3600">
          <a:solidFill>
            <a:schemeClr val="bg1"/>
          </a:solidFill>
          <a:latin typeface="Arial" panose="020B0604020202020204" pitchFamily="34" charset="0"/>
        </a:defRPr>
      </a:lvl6pPr>
      <a:lvl7pPr marL="914400" algn="ctr" rtl="0" eaLnBrk="1" fontAlgn="base" hangingPunct="1">
        <a:spcBef>
          <a:spcPct val="0"/>
        </a:spcBef>
        <a:spcAft>
          <a:spcPct val="0"/>
        </a:spcAft>
        <a:defRPr sz="3600">
          <a:solidFill>
            <a:schemeClr val="bg1"/>
          </a:solidFill>
          <a:latin typeface="Arial" panose="020B0604020202020204" pitchFamily="34" charset="0"/>
        </a:defRPr>
      </a:lvl7pPr>
      <a:lvl8pPr marL="1371600" algn="ctr" rtl="0" eaLnBrk="1" fontAlgn="base" hangingPunct="1">
        <a:spcBef>
          <a:spcPct val="0"/>
        </a:spcBef>
        <a:spcAft>
          <a:spcPct val="0"/>
        </a:spcAft>
        <a:defRPr sz="3600">
          <a:solidFill>
            <a:schemeClr val="bg1"/>
          </a:solidFill>
          <a:latin typeface="Arial" panose="020B0604020202020204" pitchFamily="34" charset="0"/>
        </a:defRPr>
      </a:lvl8pPr>
      <a:lvl9pPr marL="1828800" algn="ctr" rtl="0" eaLnBrk="1" fontAlgn="base" hangingPunct="1">
        <a:spcBef>
          <a:spcPct val="0"/>
        </a:spcBef>
        <a:spcAft>
          <a:spcPct val="0"/>
        </a:spcAft>
        <a:defRPr sz="3600">
          <a:solidFill>
            <a:schemeClr val="bg1"/>
          </a:solidFill>
          <a:latin typeface="Arial" panose="020B0604020202020204" pitchFamily="34" charset="0"/>
        </a:defRPr>
      </a:lvl9pPr>
    </p:titleStyle>
    <p:bodyStyle>
      <a:lvl1pPr marL="342900" indent="-342900" algn="l" rtl="0" eaLnBrk="0" fontAlgn="base" hangingPunct="0">
        <a:spcBef>
          <a:spcPct val="20000"/>
        </a:spcBef>
        <a:spcAft>
          <a:spcPct val="0"/>
        </a:spcAft>
        <a:buClr>
          <a:schemeClr val="hlink"/>
        </a:buClr>
        <a:buFont typeface="Wingdings" pitchFamily="2" charset="2"/>
        <a:buChar char="v"/>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46B5EF6B-3E83-6EAF-428F-C8D2E52A6895}"/>
              </a:ext>
            </a:extLst>
          </p:cNvPr>
          <p:cNvSpPr>
            <a:spLocks noGrp="1" noChangeArrowheads="1"/>
          </p:cNvSpPr>
          <p:nvPr>
            <p:ph type="ctrTitle"/>
          </p:nvPr>
        </p:nvSpPr>
        <p:spPr>
          <a:xfrm>
            <a:off x="1366838" y="4184650"/>
            <a:ext cx="6949578" cy="1012825"/>
          </a:xfrm>
        </p:spPr>
        <p:txBody>
          <a:bodyPr/>
          <a:lstStyle/>
          <a:p>
            <a:pPr algn="ctr" eaLnBrk="1" hangingPunct="1">
              <a:defRPr/>
            </a:pPr>
            <a:r>
              <a:rPr lang="en-US" sz="2800" dirty="0">
                <a:latin typeface="Times New Roman" panose="02020603050405020304" pitchFamily="18" charset="0"/>
                <a:cs typeface="Times New Roman" panose="02020603050405020304" pitchFamily="18" charset="0"/>
              </a:rPr>
              <a:t>XÂY DỰNG WEBSITE BÁN LAPTOP</a:t>
            </a:r>
            <a:endParaRPr lang="en-US" altLang="en-US" sz="2800" dirty="0">
              <a:latin typeface="Times New Roman" panose="02020603050405020304" pitchFamily="18" charset="0"/>
              <a:cs typeface="Times New Roman" panose="02020603050405020304" pitchFamily="18" charset="0"/>
            </a:endParaRPr>
          </a:p>
        </p:txBody>
      </p:sp>
      <p:pic>
        <p:nvPicPr>
          <p:cNvPr id="4099" name="Picture 2">
            <a:extLst>
              <a:ext uri="{FF2B5EF4-FFF2-40B4-BE49-F238E27FC236}">
                <a16:creationId xmlns:a16="http://schemas.microsoft.com/office/drawing/2014/main" id="{926A3EA1-03EC-084C-1C69-603D57DDF7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5975" y="-34925"/>
            <a:ext cx="4972050" cy="1136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2">
            <a:extLst>
              <a:ext uri="{FF2B5EF4-FFF2-40B4-BE49-F238E27FC236}">
                <a16:creationId xmlns:a16="http://schemas.microsoft.com/office/drawing/2014/main" id="{A3650689-9993-A3DC-A70C-447A09281394}"/>
              </a:ext>
            </a:extLst>
          </p:cNvPr>
          <p:cNvSpPr txBox="1">
            <a:spLocks noChangeArrowheads="1"/>
          </p:cNvSpPr>
          <p:nvPr/>
        </p:nvSpPr>
        <p:spPr bwMode="white">
          <a:xfrm>
            <a:off x="2411760" y="1927781"/>
            <a:ext cx="4910409" cy="681896"/>
          </a:xfrm>
          <a:prstGeom prst="rect">
            <a:avLst/>
          </a:prstGeom>
          <a:ln/>
        </p:spPr>
        <p:style>
          <a:lnRef idx="2">
            <a:schemeClr val="accent2"/>
          </a:lnRef>
          <a:fillRef idx="1">
            <a:schemeClr val="lt1"/>
          </a:fillRef>
          <a:effectRef idx="0">
            <a:schemeClr val="accent2"/>
          </a:effectRef>
          <a:fontRef idx="minor">
            <a:schemeClr val="dk1"/>
          </a:fontRef>
        </p:style>
        <p:txBody>
          <a:bodyPr anchor="ctr"/>
          <a:lstStyle>
            <a:lvl1pPr algn="l" rtl="0" eaLnBrk="0" fontAlgn="base" hangingPunct="0">
              <a:spcBef>
                <a:spcPct val="0"/>
              </a:spcBef>
              <a:spcAft>
                <a:spcPct val="0"/>
              </a:spcAft>
              <a:defRPr sz="4400" b="1" kern="1200">
                <a:solidFill>
                  <a:schemeClr val="bg1"/>
                </a:solidFill>
                <a:latin typeface="+mj-lt"/>
                <a:ea typeface="+mj-ea"/>
                <a:cs typeface="+mj-cs"/>
              </a:defRPr>
            </a:lvl1pPr>
            <a:lvl2pPr algn="ctr" rtl="0" eaLnBrk="0" fontAlgn="base" hangingPunct="0">
              <a:spcBef>
                <a:spcPct val="0"/>
              </a:spcBef>
              <a:spcAft>
                <a:spcPct val="0"/>
              </a:spcAft>
              <a:defRPr sz="3600">
                <a:solidFill>
                  <a:schemeClr val="bg1"/>
                </a:solidFill>
                <a:latin typeface="Arial" panose="020B0604020202020204" pitchFamily="34" charset="0"/>
              </a:defRPr>
            </a:lvl2pPr>
            <a:lvl3pPr algn="ctr" rtl="0" eaLnBrk="0" fontAlgn="base" hangingPunct="0">
              <a:spcBef>
                <a:spcPct val="0"/>
              </a:spcBef>
              <a:spcAft>
                <a:spcPct val="0"/>
              </a:spcAft>
              <a:defRPr sz="3600">
                <a:solidFill>
                  <a:schemeClr val="bg1"/>
                </a:solidFill>
                <a:latin typeface="Arial" panose="020B0604020202020204" pitchFamily="34" charset="0"/>
              </a:defRPr>
            </a:lvl3pPr>
            <a:lvl4pPr algn="ctr" rtl="0" eaLnBrk="0" fontAlgn="base" hangingPunct="0">
              <a:spcBef>
                <a:spcPct val="0"/>
              </a:spcBef>
              <a:spcAft>
                <a:spcPct val="0"/>
              </a:spcAft>
              <a:defRPr sz="3600">
                <a:solidFill>
                  <a:schemeClr val="bg1"/>
                </a:solidFill>
                <a:latin typeface="Arial" panose="020B0604020202020204" pitchFamily="34" charset="0"/>
              </a:defRPr>
            </a:lvl4pPr>
            <a:lvl5pPr algn="ctr" rtl="0" eaLnBrk="0" fontAlgn="base" hangingPunct="0">
              <a:spcBef>
                <a:spcPct val="0"/>
              </a:spcBef>
              <a:spcAft>
                <a:spcPct val="0"/>
              </a:spcAft>
              <a:defRPr sz="3600">
                <a:solidFill>
                  <a:schemeClr val="bg1"/>
                </a:solidFill>
                <a:latin typeface="Arial" panose="020B0604020202020204" pitchFamily="34" charset="0"/>
              </a:defRPr>
            </a:lvl5pPr>
            <a:lvl6pPr marL="457200" algn="ctr" rtl="0" eaLnBrk="1" fontAlgn="base" hangingPunct="1">
              <a:spcBef>
                <a:spcPct val="0"/>
              </a:spcBef>
              <a:spcAft>
                <a:spcPct val="0"/>
              </a:spcAft>
              <a:defRPr sz="3600">
                <a:solidFill>
                  <a:schemeClr val="bg1"/>
                </a:solidFill>
                <a:latin typeface="Arial" panose="020B0604020202020204" pitchFamily="34" charset="0"/>
              </a:defRPr>
            </a:lvl6pPr>
            <a:lvl7pPr marL="914400" algn="ctr" rtl="0" eaLnBrk="1" fontAlgn="base" hangingPunct="1">
              <a:spcBef>
                <a:spcPct val="0"/>
              </a:spcBef>
              <a:spcAft>
                <a:spcPct val="0"/>
              </a:spcAft>
              <a:defRPr sz="3600">
                <a:solidFill>
                  <a:schemeClr val="bg1"/>
                </a:solidFill>
                <a:latin typeface="Arial" panose="020B0604020202020204" pitchFamily="34" charset="0"/>
              </a:defRPr>
            </a:lvl7pPr>
            <a:lvl8pPr marL="1371600" algn="ctr" rtl="0" eaLnBrk="1" fontAlgn="base" hangingPunct="1">
              <a:spcBef>
                <a:spcPct val="0"/>
              </a:spcBef>
              <a:spcAft>
                <a:spcPct val="0"/>
              </a:spcAft>
              <a:defRPr sz="3600">
                <a:solidFill>
                  <a:schemeClr val="bg1"/>
                </a:solidFill>
                <a:latin typeface="Arial" panose="020B0604020202020204" pitchFamily="34" charset="0"/>
              </a:defRPr>
            </a:lvl8pPr>
            <a:lvl9pPr marL="1828800" algn="ctr" rtl="0" eaLnBrk="1" fontAlgn="base" hangingPunct="1">
              <a:spcBef>
                <a:spcPct val="0"/>
              </a:spcBef>
              <a:spcAft>
                <a:spcPct val="0"/>
              </a:spcAft>
              <a:defRPr sz="3600">
                <a:solidFill>
                  <a:schemeClr val="bg1"/>
                </a:solidFill>
                <a:latin typeface="Arial" panose="020B0604020202020204" pitchFamily="34" charset="0"/>
              </a:defRPr>
            </a:lvl9pPr>
          </a:lstStyle>
          <a:p>
            <a:pPr algn="ctr" eaLnBrk="1" hangingPunct="1">
              <a:defRPr/>
            </a:pPr>
            <a:r>
              <a:rPr lang="en-US" altLang="en-US" sz="3200" dirty="0" err="1">
                <a:ln w="22225">
                  <a:solidFill>
                    <a:schemeClr val="accent2"/>
                  </a:solidFill>
                  <a:prstDash val="solid"/>
                </a:ln>
                <a:solidFill>
                  <a:schemeClr val="tx1">
                    <a:lumMod val="60000"/>
                    <a:lumOff val="40000"/>
                  </a:schemeClr>
                </a:solidFill>
                <a:latin typeface="Times New Roman" panose="02020603050405020304" pitchFamily="18" charset="0"/>
                <a:cs typeface="Times New Roman" panose="02020603050405020304" pitchFamily="18" charset="0"/>
              </a:rPr>
              <a:t>Khoá</a:t>
            </a:r>
            <a:r>
              <a:rPr lang="en-US" altLang="en-US" sz="3200" dirty="0">
                <a:ln w="22225">
                  <a:solidFill>
                    <a:schemeClr val="accent2"/>
                  </a:solidFill>
                  <a:prstDash val="solid"/>
                </a:ln>
                <a:solidFill>
                  <a:schemeClr val="tx1">
                    <a:lumMod val="60000"/>
                    <a:lumOff val="40000"/>
                  </a:schemeClr>
                </a:solidFill>
                <a:latin typeface="Times New Roman" panose="02020603050405020304" pitchFamily="18" charset="0"/>
                <a:cs typeface="Times New Roman" panose="02020603050405020304" pitchFamily="18" charset="0"/>
              </a:rPr>
              <a:t> </a:t>
            </a:r>
            <a:r>
              <a:rPr lang="en-US" altLang="en-US" sz="3200" dirty="0" err="1">
                <a:ln w="22225">
                  <a:solidFill>
                    <a:schemeClr val="accent2"/>
                  </a:solidFill>
                  <a:prstDash val="solid"/>
                </a:ln>
                <a:solidFill>
                  <a:schemeClr val="tx1">
                    <a:lumMod val="60000"/>
                    <a:lumOff val="40000"/>
                  </a:schemeClr>
                </a:solidFill>
                <a:latin typeface="Times New Roman" panose="02020603050405020304" pitchFamily="18" charset="0"/>
                <a:cs typeface="Times New Roman" panose="02020603050405020304" pitchFamily="18" charset="0"/>
              </a:rPr>
              <a:t>luận</a:t>
            </a:r>
            <a:r>
              <a:rPr lang="en-US" altLang="en-US" sz="3200" dirty="0">
                <a:ln w="22225">
                  <a:solidFill>
                    <a:schemeClr val="accent2"/>
                  </a:solidFill>
                  <a:prstDash val="solid"/>
                </a:ln>
                <a:solidFill>
                  <a:schemeClr val="tx1">
                    <a:lumMod val="60000"/>
                    <a:lumOff val="40000"/>
                  </a:schemeClr>
                </a:solidFill>
                <a:latin typeface="Times New Roman" panose="02020603050405020304" pitchFamily="18" charset="0"/>
                <a:cs typeface="Times New Roman" panose="02020603050405020304" pitchFamily="18" charset="0"/>
              </a:rPr>
              <a:t> </a:t>
            </a:r>
            <a:r>
              <a:rPr lang="en-US" altLang="en-US" sz="3200" dirty="0" err="1">
                <a:ln w="22225">
                  <a:solidFill>
                    <a:schemeClr val="accent2"/>
                  </a:solidFill>
                  <a:prstDash val="solid"/>
                </a:ln>
                <a:solidFill>
                  <a:schemeClr val="tx1">
                    <a:lumMod val="60000"/>
                    <a:lumOff val="40000"/>
                  </a:schemeClr>
                </a:solidFill>
                <a:latin typeface="Times New Roman" panose="02020603050405020304" pitchFamily="18" charset="0"/>
                <a:cs typeface="Times New Roman" panose="02020603050405020304" pitchFamily="18" charset="0"/>
              </a:rPr>
              <a:t>tốt</a:t>
            </a:r>
            <a:r>
              <a:rPr lang="en-US" altLang="en-US" sz="3200" dirty="0">
                <a:ln w="22225">
                  <a:solidFill>
                    <a:schemeClr val="accent2"/>
                  </a:solidFill>
                  <a:prstDash val="solid"/>
                </a:ln>
                <a:solidFill>
                  <a:schemeClr val="tx1">
                    <a:lumMod val="60000"/>
                    <a:lumOff val="40000"/>
                  </a:schemeClr>
                </a:solidFill>
                <a:latin typeface="Times New Roman" panose="02020603050405020304" pitchFamily="18" charset="0"/>
                <a:cs typeface="Times New Roman" panose="02020603050405020304" pitchFamily="18" charset="0"/>
              </a:rPr>
              <a:t> </a:t>
            </a:r>
            <a:r>
              <a:rPr lang="en-US" altLang="en-US" sz="3200" dirty="0" err="1">
                <a:ln w="22225">
                  <a:solidFill>
                    <a:schemeClr val="accent2"/>
                  </a:solidFill>
                  <a:prstDash val="solid"/>
                </a:ln>
                <a:solidFill>
                  <a:schemeClr val="tx1">
                    <a:lumMod val="60000"/>
                    <a:lumOff val="40000"/>
                  </a:schemeClr>
                </a:solidFill>
                <a:latin typeface="Times New Roman" panose="02020603050405020304" pitchFamily="18" charset="0"/>
                <a:cs typeface="Times New Roman" panose="02020603050405020304" pitchFamily="18" charset="0"/>
              </a:rPr>
              <a:t>nghiệp</a:t>
            </a:r>
            <a:endParaRPr lang="en-US" altLang="en-US" sz="3200" dirty="0">
              <a:ln w="22225">
                <a:solidFill>
                  <a:schemeClr val="accent2"/>
                </a:solidFill>
                <a:prstDash val="solid"/>
              </a:ln>
              <a:solidFill>
                <a:schemeClr val="tx1">
                  <a:lumMod val="60000"/>
                  <a:lumOff val="40000"/>
                </a:schemeClr>
              </a:solidFill>
              <a:latin typeface="Times New Roman" panose="02020603050405020304" pitchFamily="18" charset="0"/>
              <a:cs typeface="Times New Roman" panose="02020603050405020304" pitchFamily="18" charset="0"/>
            </a:endParaRPr>
          </a:p>
        </p:txBody>
      </p:sp>
      <p:sp>
        <p:nvSpPr>
          <p:cNvPr id="12" name="Rectangle 2">
            <a:extLst>
              <a:ext uri="{FF2B5EF4-FFF2-40B4-BE49-F238E27FC236}">
                <a16:creationId xmlns:a16="http://schemas.microsoft.com/office/drawing/2014/main" id="{A1E62C89-C113-0681-843B-6FDF67809513}"/>
              </a:ext>
            </a:extLst>
          </p:cNvPr>
          <p:cNvSpPr txBox="1">
            <a:spLocks noChangeArrowheads="1"/>
          </p:cNvSpPr>
          <p:nvPr/>
        </p:nvSpPr>
        <p:spPr bwMode="white">
          <a:xfrm>
            <a:off x="1476375" y="5727700"/>
            <a:ext cx="6680200" cy="1012825"/>
          </a:xfrm>
          <a:prstGeom prst="rect">
            <a:avLst/>
          </a:prstGeom>
          <a:ln/>
        </p:spPr>
        <p:style>
          <a:lnRef idx="2">
            <a:schemeClr val="accent1"/>
          </a:lnRef>
          <a:fillRef idx="1">
            <a:schemeClr val="lt1"/>
          </a:fillRef>
          <a:effectRef idx="0">
            <a:schemeClr val="accent1"/>
          </a:effectRef>
          <a:fontRef idx="minor">
            <a:schemeClr val="dk1"/>
          </a:fontRef>
        </p:style>
        <p:txBody>
          <a:bodyPr anchor="ctr"/>
          <a:lstStyle>
            <a:lvl1pPr algn="l" rtl="0" eaLnBrk="0" fontAlgn="base" hangingPunct="0">
              <a:spcBef>
                <a:spcPct val="0"/>
              </a:spcBef>
              <a:spcAft>
                <a:spcPct val="0"/>
              </a:spcAft>
              <a:defRPr sz="4400" b="1" kern="1200">
                <a:solidFill>
                  <a:schemeClr val="bg1"/>
                </a:solidFill>
                <a:latin typeface="+mj-lt"/>
                <a:ea typeface="+mj-ea"/>
                <a:cs typeface="+mj-cs"/>
              </a:defRPr>
            </a:lvl1pPr>
            <a:lvl2pPr algn="ctr" rtl="0" eaLnBrk="0" fontAlgn="base" hangingPunct="0">
              <a:spcBef>
                <a:spcPct val="0"/>
              </a:spcBef>
              <a:spcAft>
                <a:spcPct val="0"/>
              </a:spcAft>
              <a:defRPr sz="3600">
                <a:solidFill>
                  <a:schemeClr val="bg1"/>
                </a:solidFill>
                <a:latin typeface="Arial" panose="020B0604020202020204" pitchFamily="34" charset="0"/>
              </a:defRPr>
            </a:lvl2pPr>
            <a:lvl3pPr algn="ctr" rtl="0" eaLnBrk="0" fontAlgn="base" hangingPunct="0">
              <a:spcBef>
                <a:spcPct val="0"/>
              </a:spcBef>
              <a:spcAft>
                <a:spcPct val="0"/>
              </a:spcAft>
              <a:defRPr sz="3600">
                <a:solidFill>
                  <a:schemeClr val="bg1"/>
                </a:solidFill>
                <a:latin typeface="Arial" panose="020B0604020202020204" pitchFamily="34" charset="0"/>
              </a:defRPr>
            </a:lvl3pPr>
            <a:lvl4pPr algn="ctr" rtl="0" eaLnBrk="0" fontAlgn="base" hangingPunct="0">
              <a:spcBef>
                <a:spcPct val="0"/>
              </a:spcBef>
              <a:spcAft>
                <a:spcPct val="0"/>
              </a:spcAft>
              <a:defRPr sz="3600">
                <a:solidFill>
                  <a:schemeClr val="bg1"/>
                </a:solidFill>
                <a:latin typeface="Arial" panose="020B0604020202020204" pitchFamily="34" charset="0"/>
              </a:defRPr>
            </a:lvl4pPr>
            <a:lvl5pPr algn="ctr" rtl="0" eaLnBrk="0" fontAlgn="base" hangingPunct="0">
              <a:spcBef>
                <a:spcPct val="0"/>
              </a:spcBef>
              <a:spcAft>
                <a:spcPct val="0"/>
              </a:spcAft>
              <a:defRPr sz="3600">
                <a:solidFill>
                  <a:schemeClr val="bg1"/>
                </a:solidFill>
                <a:latin typeface="Arial" panose="020B0604020202020204" pitchFamily="34" charset="0"/>
              </a:defRPr>
            </a:lvl5pPr>
            <a:lvl6pPr marL="457200" algn="ctr" rtl="0" eaLnBrk="1" fontAlgn="base" hangingPunct="1">
              <a:spcBef>
                <a:spcPct val="0"/>
              </a:spcBef>
              <a:spcAft>
                <a:spcPct val="0"/>
              </a:spcAft>
              <a:defRPr sz="3600">
                <a:solidFill>
                  <a:schemeClr val="bg1"/>
                </a:solidFill>
                <a:latin typeface="Arial" panose="020B0604020202020204" pitchFamily="34" charset="0"/>
              </a:defRPr>
            </a:lvl6pPr>
            <a:lvl7pPr marL="914400" algn="ctr" rtl="0" eaLnBrk="1" fontAlgn="base" hangingPunct="1">
              <a:spcBef>
                <a:spcPct val="0"/>
              </a:spcBef>
              <a:spcAft>
                <a:spcPct val="0"/>
              </a:spcAft>
              <a:defRPr sz="3600">
                <a:solidFill>
                  <a:schemeClr val="bg1"/>
                </a:solidFill>
                <a:latin typeface="Arial" panose="020B0604020202020204" pitchFamily="34" charset="0"/>
              </a:defRPr>
            </a:lvl7pPr>
            <a:lvl8pPr marL="1371600" algn="ctr" rtl="0" eaLnBrk="1" fontAlgn="base" hangingPunct="1">
              <a:spcBef>
                <a:spcPct val="0"/>
              </a:spcBef>
              <a:spcAft>
                <a:spcPct val="0"/>
              </a:spcAft>
              <a:defRPr sz="3600">
                <a:solidFill>
                  <a:schemeClr val="bg1"/>
                </a:solidFill>
                <a:latin typeface="Arial" panose="020B0604020202020204" pitchFamily="34" charset="0"/>
              </a:defRPr>
            </a:lvl8pPr>
            <a:lvl9pPr marL="1828800" algn="ctr" rtl="0" eaLnBrk="1" fontAlgn="base" hangingPunct="1">
              <a:spcBef>
                <a:spcPct val="0"/>
              </a:spcBef>
              <a:spcAft>
                <a:spcPct val="0"/>
              </a:spcAft>
              <a:defRPr sz="3600">
                <a:solidFill>
                  <a:schemeClr val="bg1"/>
                </a:solidFill>
                <a:latin typeface="Arial" panose="020B0604020202020204" pitchFamily="34" charset="0"/>
              </a:defRPr>
            </a:lvl9pPr>
          </a:lstStyle>
          <a:p>
            <a:pPr algn="ctr" eaLnBrk="1" hangingPunct="1">
              <a:defRPr/>
            </a:pPr>
            <a:r>
              <a:rPr lang="en-US" altLang="en-US" sz="2000" b="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Mai </a:t>
            </a:r>
            <a:r>
              <a:rPr lang="en-US" altLang="en-US" sz="2000" b="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Trọng</a:t>
            </a:r>
            <a:r>
              <a:rPr lang="en-US" altLang="en-US" sz="2000" b="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altLang="en-US" sz="2000" b="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Tường</a:t>
            </a:r>
            <a:r>
              <a:rPr lang="en-US" altLang="en-US" sz="2000" b="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17110251</a:t>
            </a:r>
          </a:p>
          <a:p>
            <a:pPr algn="ctr" eaLnBrk="1" hangingPunct="1">
              <a:defRPr/>
            </a:pPr>
            <a:r>
              <a:rPr lang="en-US" altLang="en-US" sz="2000" b="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a:t>
            </a:r>
            <a:r>
              <a:rPr lang="vi-VN" altLang="en-US" sz="2000" b="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ư</a:t>
            </a:r>
            <a:r>
              <a:rPr lang="en-US" altLang="en-US" sz="2000" b="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ơng</a:t>
            </a:r>
            <a:r>
              <a:rPr lang="en-US" altLang="en-US" sz="2000" b="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altLang="en-US" sz="2000" b="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Tấn</a:t>
            </a:r>
            <a:r>
              <a:rPr lang="en-US" altLang="en-US" sz="2000" b="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altLang="en-US" sz="2000" b="0" dirty="0" err="1">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Vỹ</a:t>
            </a:r>
            <a:r>
              <a:rPr lang="en-US" altLang="en-US" sz="2000" b="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17145255</a:t>
            </a:r>
          </a:p>
        </p:txBody>
      </p:sp>
      <p:sp>
        <p:nvSpPr>
          <p:cNvPr id="4102" name="Slide Number Placeholder 1">
            <a:extLst>
              <a:ext uri="{FF2B5EF4-FFF2-40B4-BE49-F238E27FC236}">
                <a16:creationId xmlns:a16="http://schemas.microsoft.com/office/drawing/2014/main" id="{6E768108-7C5E-5969-9A5E-B9328FEE0A21}"/>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0CB2C61-1C10-C143-B8CC-AD1C02F8356F}" type="slidenum">
              <a:rPr lang="en-US" altLang="en-US"/>
              <a:pPr/>
              <a:t>1</a:t>
            </a:fld>
            <a:endParaRPr lang="en-US" altLang="en-US"/>
          </a:p>
        </p:txBody>
      </p:sp>
      <p:cxnSp>
        <p:nvCxnSpPr>
          <p:cNvPr id="4103" name="Google Shape;430;p22">
            <a:extLst>
              <a:ext uri="{FF2B5EF4-FFF2-40B4-BE49-F238E27FC236}">
                <a16:creationId xmlns:a16="http://schemas.microsoft.com/office/drawing/2014/main" id="{6A19A1F1-AEA6-B24C-5398-BD894BD0F673}"/>
              </a:ext>
            </a:extLst>
          </p:cNvPr>
          <p:cNvCxnSpPr>
            <a:cxnSpLocks noChangeShapeType="1"/>
          </p:cNvCxnSpPr>
          <p:nvPr/>
        </p:nvCxnSpPr>
        <p:spPr bwMode="auto">
          <a:xfrm flipH="1">
            <a:off x="2830513" y="1598613"/>
            <a:ext cx="1457325" cy="401637"/>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 name="TextBox 1">
            <a:extLst>
              <a:ext uri="{FF2B5EF4-FFF2-40B4-BE49-F238E27FC236}">
                <a16:creationId xmlns:a16="http://schemas.microsoft.com/office/drawing/2014/main" id="{972F636E-F285-4AE2-B986-3EAAB4D6E185}"/>
              </a:ext>
            </a:extLst>
          </p:cNvPr>
          <p:cNvSpPr txBox="1">
            <a:spLocks noChangeArrowheads="1"/>
          </p:cNvSpPr>
          <p:nvPr/>
        </p:nvSpPr>
        <p:spPr bwMode="auto">
          <a:xfrm>
            <a:off x="4337050" y="5168384"/>
            <a:ext cx="381952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800" b="1" dirty="0">
                <a:solidFill>
                  <a:schemeClr val="bg1"/>
                </a:solidFill>
              </a:rPr>
              <a:t>GVHD: </a:t>
            </a:r>
            <a:r>
              <a:rPr lang="de-DE" altLang="en-VN" sz="1800" b="1" dirty="0" err="1">
                <a:solidFill>
                  <a:schemeClr val="bg1"/>
                </a:solidFill>
              </a:rPr>
              <a:t>Th.S</a:t>
            </a:r>
            <a:r>
              <a:rPr lang="de-DE" altLang="en-VN" sz="1800" b="1" dirty="0">
                <a:solidFill>
                  <a:schemeClr val="bg1"/>
                </a:solidFill>
              </a:rPr>
              <a:t> </a:t>
            </a:r>
            <a:r>
              <a:rPr lang="de-DE" altLang="en-VN" sz="1800" b="1" dirty="0" err="1">
                <a:solidFill>
                  <a:schemeClr val="bg1"/>
                </a:solidFill>
              </a:rPr>
              <a:t>Nguyễn</a:t>
            </a:r>
            <a:r>
              <a:rPr lang="de-DE" altLang="en-VN" sz="1800" b="1" dirty="0">
                <a:solidFill>
                  <a:schemeClr val="bg1"/>
                </a:solidFill>
              </a:rPr>
              <a:t> </a:t>
            </a:r>
            <a:r>
              <a:rPr lang="de-DE" altLang="en-VN" sz="1800" b="1" dirty="0" err="1">
                <a:solidFill>
                  <a:schemeClr val="bg1"/>
                </a:solidFill>
              </a:rPr>
              <a:t>Trần</a:t>
            </a:r>
            <a:r>
              <a:rPr lang="de-DE" altLang="en-VN" sz="1800" b="1" dirty="0">
                <a:solidFill>
                  <a:schemeClr val="bg1"/>
                </a:solidFill>
              </a:rPr>
              <a:t> Thi </a:t>
            </a:r>
            <a:r>
              <a:rPr lang="de-DE" altLang="en-VN" sz="1800" b="1" dirty="0" err="1">
                <a:solidFill>
                  <a:schemeClr val="bg1"/>
                </a:solidFill>
              </a:rPr>
              <a:t>Văn</a:t>
            </a:r>
            <a:r>
              <a:rPr lang="de-DE" altLang="en-VN" sz="1800" b="1" dirty="0">
                <a:solidFill>
                  <a:schemeClr val="bg1"/>
                </a:solidFill>
              </a:rPr>
              <a:t> </a:t>
            </a:r>
            <a:endParaRPr lang="en-US" altLang="en-US" sz="1800" b="1" dirty="0">
              <a:solidFill>
                <a:schemeClr val="bg1"/>
              </a:solidFill>
            </a:endParaRPr>
          </a:p>
        </p:txBody>
      </p:sp>
    </p:spTree>
  </p:cSld>
  <p:clrMapOvr>
    <a:masterClrMapping/>
  </p:clrMapOvr>
  <p:transition spd="slow">
    <p:split orient="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1A885AA9-B0DB-41DE-BEFF-348531A59529}"/>
              </a:ext>
            </a:extLst>
          </p:cNvPr>
          <p:cNvSpPr>
            <a:spLocks noGrp="1"/>
          </p:cNvSpPr>
          <p:nvPr>
            <p:ph type="title"/>
          </p:nvPr>
        </p:nvSpPr>
        <p:spPr/>
        <p:txBody>
          <a:bodyPr/>
          <a:lstStyle/>
          <a:p>
            <a:r>
              <a:rPr lang="en-US" altLang="en-US"/>
              <a:t>Cấu Hình Và Demo Sản Phẩm </a:t>
            </a:r>
          </a:p>
        </p:txBody>
      </p:sp>
      <p:sp>
        <p:nvSpPr>
          <p:cNvPr id="22531" name="Slide Number Placeholder 2">
            <a:extLst>
              <a:ext uri="{FF2B5EF4-FFF2-40B4-BE49-F238E27FC236}">
                <a16:creationId xmlns:a16="http://schemas.microsoft.com/office/drawing/2014/main" id="{5C372487-09D1-45F0-E0A9-23B1B5A16890}"/>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fld id="{595CC7CE-1420-BA47-9D85-4DD50E9E995A}" type="slidenum">
              <a:rPr lang="en-US" altLang="en-US" sz="1400"/>
              <a:pPr>
                <a:spcBef>
                  <a:spcPct val="0"/>
                </a:spcBef>
                <a:buClrTx/>
                <a:buFontTx/>
                <a:buNone/>
              </a:pPr>
              <a:t>10</a:t>
            </a:fld>
            <a:endParaRPr lang="en-US" altLang="en-US" sz="1400"/>
          </a:p>
        </p:txBody>
      </p:sp>
      <p:sp>
        <p:nvSpPr>
          <p:cNvPr id="18" name="TextBox 17">
            <a:extLst>
              <a:ext uri="{FF2B5EF4-FFF2-40B4-BE49-F238E27FC236}">
                <a16:creationId xmlns:a16="http://schemas.microsoft.com/office/drawing/2014/main" id="{E7BF5F24-E959-2A0B-3F6A-58B57E777DB3}"/>
              </a:ext>
            </a:extLst>
          </p:cNvPr>
          <p:cNvSpPr txBox="1">
            <a:spLocks noChangeArrowheads="1"/>
          </p:cNvSpPr>
          <p:nvPr/>
        </p:nvSpPr>
        <p:spPr bwMode="auto">
          <a:xfrm>
            <a:off x="452438" y="992188"/>
            <a:ext cx="2120900"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VN" sz="2800" b="1"/>
              <a:t>1. Cấu hình</a:t>
            </a:r>
          </a:p>
        </p:txBody>
      </p:sp>
      <p:sp>
        <p:nvSpPr>
          <p:cNvPr id="14" name="TextBox 13">
            <a:extLst>
              <a:ext uri="{FF2B5EF4-FFF2-40B4-BE49-F238E27FC236}">
                <a16:creationId xmlns:a16="http://schemas.microsoft.com/office/drawing/2014/main" id="{BBDB44F7-36F5-345E-34C3-BC5ADDA125D3}"/>
              </a:ext>
            </a:extLst>
          </p:cNvPr>
          <p:cNvSpPr txBox="1">
            <a:spLocks noChangeArrowheads="1"/>
          </p:cNvSpPr>
          <p:nvPr/>
        </p:nvSpPr>
        <p:spPr bwMode="auto">
          <a:xfrm>
            <a:off x="900113" y="1644650"/>
            <a:ext cx="1862137" cy="4603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v"/>
            </a:pPr>
            <a:r>
              <a:rPr lang="en-US" altLang="en-VN" sz="2400" b="1"/>
              <a:t>Frontend</a:t>
            </a:r>
          </a:p>
        </p:txBody>
      </p:sp>
      <p:sp>
        <p:nvSpPr>
          <p:cNvPr id="2" name="Rectangle 2">
            <a:extLst>
              <a:ext uri="{FF2B5EF4-FFF2-40B4-BE49-F238E27FC236}">
                <a16:creationId xmlns:a16="http://schemas.microsoft.com/office/drawing/2014/main" id="{858CC6FA-CAB6-AE8E-11B0-837360CC5AC9}"/>
              </a:ext>
            </a:extLst>
          </p:cNvPr>
          <p:cNvSpPr>
            <a:spLocks noChangeArrowheads="1"/>
          </p:cNvSpPr>
          <p:nvPr/>
        </p:nvSpPr>
        <p:spPr bwMode="auto">
          <a:xfrm>
            <a:off x="0" y="0"/>
            <a:ext cx="9144000" cy="45720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nchor="ctr">
            <a:spAutoFit/>
          </a:bodyPr>
          <a:lstStyle/>
          <a:p>
            <a:pPr>
              <a:defRPr/>
            </a:pPr>
            <a:endParaRPr lang="en-US"/>
          </a:p>
        </p:txBody>
      </p:sp>
      <p:sp>
        <p:nvSpPr>
          <p:cNvPr id="22537" name="Rectangle 7">
            <a:extLst>
              <a:ext uri="{FF2B5EF4-FFF2-40B4-BE49-F238E27FC236}">
                <a16:creationId xmlns:a16="http://schemas.microsoft.com/office/drawing/2014/main" id="{43EE6CE5-CAEE-9F32-7C7D-811AC478A9C2}"/>
              </a:ext>
            </a:extLst>
          </p:cNvPr>
          <p:cNvSpPr>
            <a:spLocks noChangeArrowheads="1"/>
          </p:cNvSpPr>
          <p:nvPr/>
        </p:nvSpPr>
        <p:spPr bwMode="auto">
          <a:xfrm>
            <a:off x="7019925" y="3925888"/>
            <a:ext cx="7345363"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4572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nSpc>
                <a:spcPct val="150000"/>
              </a:lnSpc>
              <a:spcBef>
                <a:spcPts val="600"/>
              </a:spcBef>
            </a:pPr>
            <a:endParaRPr lang="en-VN" altLang="en-VN"/>
          </a:p>
        </p:txBody>
      </p:sp>
      <p:sp>
        <p:nvSpPr>
          <p:cNvPr id="15" name="Rounded Rectangle 14">
            <a:extLst>
              <a:ext uri="{FF2B5EF4-FFF2-40B4-BE49-F238E27FC236}">
                <a16:creationId xmlns:a16="http://schemas.microsoft.com/office/drawing/2014/main" id="{B32169E3-70CF-E089-BB4A-31AA9C747908}"/>
              </a:ext>
            </a:extLst>
          </p:cNvPr>
          <p:cNvSpPr/>
          <p:nvPr/>
        </p:nvSpPr>
        <p:spPr>
          <a:xfrm>
            <a:off x="884238" y="4027488"/>
            <a:ext cx="8066087" cy="28336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dirty="0" err="1"/>
              <a:t>Là</a:t>
            </a:r>
            <a:r>
              <a:rPr lang="en-US" dirty="0"/>
              <a:t> </a:t>
            </a:r>
            <a:r>
              <a:rPr lang="en-US" dirty="0" err="1"/>
              <a:t>một</a:t>
            </a:r>
            <a:r>
              <a:rPr lang="en-US" dirty="0"/>
              <a:t> </a:t>
            </a:r>
            <a:r>
              <a:rPr lang="en-US" dirty="0" err="1"/>
              <a:t>thư</a:t>
            </a:r>
            <a:r>
              <a:rPr lang="en-US" dirty="0"/>
              <a:t> </a:t>
            </a:r>
            <a:r>
              <a:rPr lang="en-US" dirty="0" err="1"/>
              <a:t>viện</a:t>
            </a:r>
            <a:r>
              <a:rPr lang="en-US" dirty="0"/>
              <a:t> </a:t>
            </a:r>
            <a:r>
              <a:rPr lang="en-US" dirty="0" err="1"/>
              <a:t>rất</a:t>
            </a:r>
            <a:r>
              <a:rPr lang="en-US" dirty="0"/>
              <a:t> </a:t>
            </a:r>
            <a:r>
              <a:rPr lang="en-US" dirty="0" err="1"/>
              <a:t>phổ</a:t>
            </a:r>
            <a:r>
              <a:rPr lang="en-US" dirty="0"/>
              <a:t> </a:t>
            </a:r>
            <a:r>
              <a:rPr lang="en-US" dirty="0" err="1"/>
              <a:t>biến</a:t>
            </a:r>
            <a:r>
              <a:rPr lang="en-US" dirty="0"/>
              <a:t> </a:t>
            </a:r>
            <a:r>
              <a:rPr lang="en-US" dirty="0" err="1"/>
              <a:t>nhất</a:t>
            </a:r>
            <a:r>
              <a:rPr lang="en-US" dirty="0"/>
              <a:t> </a:t>
            </a:r>
            <a:r>
              <a:rPr lang="en-US" dirty="0" err="1"/>
              <a:t>hiện</a:t>
            </a:r>
            <a:r>
              <a:rPr lang="en-US" dirty="0"/>
              <a:t> nay </a:t>
            </a:r>
          </a:p>
          <a:p>
            <a:pPr>
              <a:defRPr/>
            </a:pPr>
            <a:r>
              <a:rPr lang="en-US" dirty="0"/>
              <a:t>+ </a:t>
            </a:r>
            <a:r>
              <a:rPr lang="en-US" dirty="0" err="1"/>
              <a:t>Sở</a:t>
            </a:r>
            <a:r>
              <a:rPr lang="en-US" dirty="0"/>
              <a:t> </a:t>
            </a:r>
            <a:r>
              <a:rPr lang="en-US" dirty="0" err="1"/>
              <a:t>hữu</a:t>
            </a:r>
            <a:r>
              <a:rPr lang="en-US" dirty="0"/>
              <a:t> </a:t>
            </a:r>
            <a:r>
              <a:rPr lang="en-US" dirty="0" err="1"/>
              <a:t>trang</a:t>
            </a:r>
            <a:r>
              <a:rPr lang="en-US" dirty="0"/>
              <a:t> </a:t>
            </a:r>
            <a:r>
              <a:rPr lang="en-US" dirty="0" err="1"/>
              <a:t>tổng</a:t>
            </a:r>
            <a:r>
              <a:rPr lang="en-US" dirty="0"/>
              <a:t> </a:t>
            </a:r>
            <a:r>
              <a:rPr lang="en-US" dirty="0" err="1"/>
              <a:t>quan</a:t>
            </a:r>
            <a:r>
              <a:rPr lang="en-US" dirty="0"/>
              <a:t> </a:t>
            </a:r>
            <a:r>
              <a:rPr lang="en-US" dirty="0" err="1"/>
              <a:t>tùy</a:t>
            </a:r>
            <a:r>
              <a:rPr lang="en-US" dirty="0"/>
              <a:t> </a:t>
            </a:r>
            <a:r>
              <a:rPr lang="en-US" dirty="0" err="1"/>
              <a:t>chỉnh</a:t>
            </a:r>
            <a:r>
              <a:rPr lang="en-US" dirty="0"/>
              <a:t>, </a:t>
            </a:r>
            <a:r>
              <a:rPr lang="en-US" dirty="0" err="1"/>
              <a:t>các</a:t>
            </a:r>
            <a:r>
              <a:rPr lang="en-US" dirty="0"/>
              <a:t> </a:t>
            </a:r>
            <a:r>
              <a:rPr lang="en-US" dirty="0" err="1"/>
              <a:t>cửa</a:t>
            </a:r>
            <a:r>
              <a:rPr lang="en-US" dirty="0"/>
              <a:t> </a:t>
            </a:r>
            <a:r>
              <a:rPr lang="en-US" dirty="0" err="1"/>
              <a:t>sổ</a:t>
            </a:r>
            <a:r>
              <a:rPr lang="en-US" dirty="0"/>
              <a:t> </a:t>
            </a:r>
            <a:r>
              <a:rPr lang="en-US" dirty="0" err="1"/>
              <a:t>có</a:t>
            </a:r>
            <a:r>
              <a:rPr lang="en-US" dirty="0"/>
              <a:t> </a:t>
            </a:r>
            <a:r>
              <a:rPr lang="en-US" dirty="0" err="1"/>
              <a:t>thể</a:t>
            </a:r>
            <a:r>
              <a:rPr lang="en-US" dirty="0"/>
              <a:t> </a:t>
            </a:r>
            <a:r>
              <a:rPr lang="en-US" dirty="0" err="1"/>
              <a:t>gắn</a:t>
            </a:r>
            <a:r>
              <a:rPr lang="en-US" dirty="0"/>
              <a:t> </a:t>
            </a:r>
            <a:r>
              <a:rPr lang="en-US" dirty="0" err="1"/>
              <a:t>được</a:t>
            </a:r>
            <a:endParaRPr lang="en-US" dirty="0"/>
          </a:p>
          <a:p>
            <a:pPr>
              <a:defRPr/>
            </a:pPr>
            <a:r>
              <a:rPr lang="en-US" dirty="0"/>
              <a:t>+ </a:t>
            </a:r>
            <a:r>
              <a:rPr lang="en-US" dirty="0" err="1"/>
              <a:t>Quy</a:t>
            </a:r>
            <a:r>
              <a:rPr lang="en-US" dirty="0"/>
              <a:t> </a:t>
            </a:r>
            <a:r>
              <a:rPr lang="en-US" dirty="0" err="1"/>
              <a:t>trình</a:t>
            </a:r>
            <a:r>
              <a:rPr lang="en-US" dirty="0"/>
              <a:t> </a:t>
            </a:r>
            <a:r>
              <a:rPr lang="en-US" dirty="0" err="1"/>
              <a:t>đơn</a:t>
            </a:r>
            <a:r>
              <a:rPr lang="en-US" dirty="0"/>
              <a:t> </a:t>
            </a:r>
            <a:r>
              <a:rPr lang="en-US" dirty="0" err="1"/>
              <a:t>giản</a:t>
            </a:r>
            <a:r>
              <a:rPr lang="en-US" dirty="0"/>
              <a:t>, </a:t>
            </a:r>
            <a:r>
              <a:rPr lang="en-US" dirty="0" err="1"/>
              <a:t>dễ</a:t>
            </a:r>
            <a:r>
              <a:rPr lang="en-US" dirty="0"/>
              <a:t> </a:t>
            </a:r>
            <a:r>
              <a:rPr lang="en-US" dirty="0" err="1"/>
              <a:t>dàng</a:t>
            </a:r>
            <a:r>
              <a:rPr lang="en-US" dirty="0"/>
              <a:t> </a:t>
            </a:r>
            <a:r>
              <a:rPr lang="en-US" dirty="0" err="1"/>
              <a:t>tái</a:t>
            </a:r>
            <a:r>
              <a:rPr lang="en-US" dirty="0"/>
              <a:t> </a:t>
            </a:r>
            <a:r>
              <a:rPr lang="en-US" dirty="0" err="1"/>
              <a:t>cấu</a:t>
            </a:r>
            <a:r>
              <a:rPr lang="en-US" dirty="0"/>
              <a:t> </a:t>
            </a:r>
            <a:r>
              <a:rPr lang="en-US" dirty="0" err="1"/>
              <a:t>trúc</a:t>
            </a:r>
            <a:r>
              <a:rPr lang="en-US" dirty="0"/>
              <a:t> </a:t>
            </a:r>
            <a:r>
              <a:rPr lang="en-US" dirty="0" err="1"/>
              <a:t>và</a:t>
            </a:r>
            <a:r>
              <a:rPr lang="en-US" dirty="0"/>
              <a:t> </a:t>
            </a:r>
            <a:r>
              <a:rPr lang="en-US" dirty="0" err="1"/>
              <a:t>chèn</a:t>
            </a:r>
            <a:r>
              <a:rPr lang="en-US" dirty="0"/>
              <a:t> code</a:t>
            </a:r>
          </a:p>
          <a:p>
            <a:pPr>
              <a:defRPr/>
            </a:pPr>
            <a:r>
              <a:rPr lang="en-US" dirty="0"/>
              <a:t>+ </a:t>
            </a:r>
            <a:r>
              <a:rPr lang="en-US" dirty="0" err="1"/>
              <a:t>Công</a:t>
            </a:r>
            <a:r>
              <a:rPr lang="en-US" dirty="0"/>
              <a:t> </a:t>
            </a:r>
            <a:r>
              <a:rPr lang="en-US" dirty="0" err="1"/>
              <a:t>cụ</a:t>
            </a:r>
            <a:r>
              <a:rPr lang="en-US" dirty="0"/>
              <a:t> </a:t>
            </a:r>
            <a:r>
              <a:rPr lang="en-US" dirty="0" err="1"/>
              <a:t>tự</a:t>
            </a:r>
            <a:r>
              <a:rPr lang="en-US" dirty="0"/>
              <a:t> </a:t>
            </a:r>
            <a:r>
              <a:rPr lang="en-US" dirty="0" err="1"/>
              <a:t>động</a:t>
            </a:r>
            <a:r>
              <a:rPr lang="en-US" dirty="0"/>
              <a:t> </a:t>
            </a:r>
            <a:r>
              <a:rPr lang="en-US" dirty="0" err="1"/>
              <a:t>hóa</a:t>
            </a:r>
            <a:r>
              <a:rPr lang="en-US" dirty="0"/>
              <a:t>, </a:t>
            </a:r>
            <a:r>
              <a:rPr lang="en-US" dirty="0" err="1"/>
              <a:t>liệt</a:t>
            </a:r>
            <a:r>
              <a:rPr lang="en-US" dirty="0"/>
              <a:t> </a:t>
            </a:r>
            <a:r>
              <a:rPr lang="en-US" dirty="0" err="1"/>
              <a:t>kê</a:t>
            </a:r>
            <a:r>
              <a:rPr lang="en-US" dirty="0"/>
              <a:t> </a:t>
            </a:r>
            <a:r>
              <a:rPr lang="en-US" dirty="0" err="1"/>
              <a:t>danh</a:t>
            </a:r>
            <a:r>
              <a:rPr lang="en-US" dirty="0"/>
              <a:t> </a:t>
            </a:r>
            <a:r>
              <a:rPr lang="en-US" dirty="0" err="1"/>
              <a:t>sách</a:t>
            </a:r>
            <a:r>
              <a:rPr lang="en-US" dirty="0"/>
              <a:t> </a:t>
            </a:r>
            <a:r>
              <a:rPr lang="en-US" dirty="0" err="1"/>
              <a:t>lỗi</a:t>
            </a:r>
            <a:r>
              <a:rPr lang="en-US" dirty="0"/>
              <a:t>, </a:t>
            </a:r>
            <a:r>
              <a:rPr lang="en-US" dirty="0" err="1"/>
              <a:t>cho</a:t>
            </a:r>
            <a:r>
              <a:rPr lang="en-US" dirty="0"/>
              <a:t> </a:t>
            </a:r>
            <a:r>
              <a:rPr lang="en-US" dirty="0" err="1"/>
              <a:t>phép</a:t>
            </a:r>
            <a:r>
              <a:rPr lang="en-US" dirty="0"/>
              <a:t> debug </a:t>
            </a:r>
            <a:r>
              <a:rPr lang="en-US" dirty="0" err="1"/>
              <a:t>trong</a:t>
            </a:r>
            <a:r>
              <a:rPr lang="en-US" dirty="0"/>
              <a:t> </a:t>
            </a:r>
            <a:r>
              <a:rPr lang="en-US" dirty="0" err="1"/>
              <a:t>khi</a:t>
            </a:r>
            <a:r>
              <a:rPr lang="en-US" dirty="0"/>
              <a:t> </a:t>
            </a:r>
            <a:r>
              <a:rPr lang="en-US" dirty="0" err="1"/>
              <a:t>lập</a:t>
            </a:r>
            <a:r>
              <a:rPr lang="en-US" dirty="0"/>
              <a:t> </a:t>
            </a:r>
            <a:r>
              <a:rPr lang="en-US" dirty="0" err="1"/>
              <a:t>trình</a:t>
            </a:r>
            <a:r>
              <a:rPr lang="en-US" dirty="0"/>
              <a:t> </a:t>
            </a:r>
            <a:r>
              <a:rPr lang="en-US" dirty="0" err="1"/>
              <a:t>ứng</a:t>
            </a:r>
            <a:r>
              <a:rPr lang="en-US" dirty="0"/>
              <a:t> </a:t>
            </a:r>
            <a:r>
              <a:rPr lang="en-US" dirty="0" err="1"/>
              <a:t>dụng</a:t>
            </a:r>
            <a:endParaRPr lang="en-US" dirty="0"/>
          </a:p>
          <a:p>
            <a:pPr>
              <a:defRPr/>
            </a:pPr>
            <a:br>
              <a:rPr lang="vi-VN" dirty="0"/>
            </a:br>
            <a:endParaRPr lang="en-US" dirty="0"/>
          </a:p>
        </p:txBody>
      </p:sp>
      <p:pic>
        <p:nvPicPr>
          <p:cNvPr id="3" name="Picture 2">
            <a:extLst>
              <a:ext uri="{FF2B5EF4-FFF2-40B4-BE49-F238E27FC236}">
                <a16:creationId xmlns:a16="http://schemas.microsoft.com/office/drawing/2014/main" id="{C2D9F68A-81E8-4D76-F6B2-857C19C3A18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425950" y="2000250"/>
            <a:ext cx="3746500" cy="187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ight Arrow 15">
            <a:extLst>
              <a:ext uri="{FF2B5EF4-FFF2-40B4-BE49-F238E27FC236}">
                <a16:creationId xmlns:a16="http://schemas.microsoft.com/office/drawing/2014/main" id="{BB346754-146E-744A-850C-F5ED24F1E2FB}"/>
              </a:ext>
            </a:extLst>
          </p:cNvPr>
          <p:cNvSpPr/>
          <p:nvPr/>
        </p:nvSpPr>
        <p:spPr>
          <a:xfrm>
            <a:off x="1152525" y="2803525"/>
            <a:ext cx="1042988" cy="4810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pic>
        <p:nvPicPr>
          <p:cNvPr id="5" name="Picture 30">
            <a:extLst>
              <a:ext uri="{FF2B5EF4-FFF2-40B4-BE49-F238E27FC236}">
                <a16:creationId xmlns:a16="http://schemas.microsoft.com/office/drawing/2014/main" id="{07259691-23BE-5EF5-8A34-197B4E8D10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ppt_x"/>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barn(inVertical)">
                                      <p:cBhvr>
                                        <p:cTn id="23" dur="500"/>
                                        <p:tgtEl>
                                          <p:spTgt spid="3"/>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2" presetClass="entr" presetSubtype="4" fill="hold" nodeType="clickEffect">
                                  <p:stCondLst>
                                    <p:cond delay="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500" fill="hold"/>
                                        <p:tgtEl>
                                          <p:spTgt spid="15"/>
                                        </p:tgtEl>
                                        <p:attrNameLst>
                                          <p:attrName>ppt_x</p:attrName>
                                        </p:attrNameLst>
                                      </p:cBhvr>
                                      <p:tavLst>
                                        <p:tav tm="0">
                                          <p:val>
                                            <p:strVal val="#ppt_x"/>
                                          </p:val>
                                        </p:tav>
                                        <p:tav tm="100000">
                                          <p:val>
                                            <p:strVal val="#ppt_x"/>
                                          </p:val>
                                        </p:tav>
                                      </p:tavLst>
                                    </p:anim>
                                    <p:anim calcmode="lin" valueType="num">
                                      <p:cBhvr additive="base">
                                        <p:cTn id="29"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animBg="1"/>
      <p:bldP spid="15"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08D0C2EB-044D-951A-53EB-37B77223B4FC}"/>
              </a:ext>
            </a:extLst>
          </p:cNvPr>
          <p:cNvSpPr>
            <a:spLocks noGrp="1"/>
          </p:cNvSpPr>
          <p:nvPr>
            <p:ph type="title"/>
          </p:nvPr>
        </p:nvSpPr>
        <p:spPr/>
        <p:txBody>
          <a:bodyPr/>
          <a:lstStyle/>
          <a:p>
            <a:r>
              <a:rPr lang="en-US" altLang="en-US"/>
              <a:t>Cấu Hình Và Demo Sản Phẩm </a:t>
            </a:r>
          </a:p>
        </p:txBody>
      </p:sp>
      <p:sp>
        <p:nvSpPr>
          <p:cNvPr id="23555" name="Slide Number Placeholder 2">
            <a:extLst>
              <a:ext uri="{FF2B5EF4-FFF2-40B4-BE49-F238E27FC236}">
                <a16:creationId xmlns:a16="http://schemas.microsoft.com/office/drawing/2014/main" id="{65AD09B4-3755-6D24-A7CB-9D275A3041AC}"/>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fld id="{3419DDFF-6999-5A4D-B3B2-4DAA0B8B4F7A}" type="slidenum">
              <a:rPr lang="en-US" altLang="en-US" sz="1400"/>
              <a:pPr>
                <a:spcBef>
                  <a:spcPct val="0"/>
                </a:spcBef>
                <a:buClrTx/>
                <a:buFontTx/>
                <a:buNone/>
              </a:pPr>
              <a:t>11</a:t>
            </a:fld>
            <a:endParaRPr lang="en-US" altLang="en-US" sz="1400"/>
          </a:p>
        </p:txBody>
      </p:sp>
      <p:sp>
        <p:nvSpPr>
          <p:cNvPr id="18" name="TextBox 17">
            <a:extLst>
              <a:ext uri="{FF2B5EF4-FFF2-40B4-BE49-F238E27FC236}">
                <a16:creationId xmlns:a16="http://schemas.microsoft.com/office/drawing/2014/main" id="{502D2446-8069-A59B-1723-1657466D325A}"/>
              </a:ext>
            </a:extLst>
          </p:cNvPr>
          <p:cNvSpPr txBox="1">
            <a:spLocks noChangeArrowheads="1"/>
          </p:cNvSpPr>
          <p:nvPr/>
        </p:nvSpPr>
        <p:spPr bwMode="auto">
          <a:xfrm>
            <a:off x="452438" y="992188"/>
            <a:ext cx="2120900"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VN" sz="2800" b="1"/>
              <a:t>1. Cấu hình</a:t>
            </a:r>
          </a:p>
        </p:txBody>
      </p:sp>
      <p:sp>
        <p:nvSpPr>
          <p:cNvPr id="14" name="TextBox 13">
            <a:extLst>
              <a:ext uri="{FF2B5EF4-FFF2-40B4-BE49-F238E27FC236}">
                <a16:creationId xmlns:a16="http://schemas.microsoft.com/office/drawing/2014/main" id="{3E54BC0A-E1C5-65EC-BCDA-06647837551C}"/>
              </a:ext>
            </a:extLst>
          </p:cNvPr>
          <p:cNvSpPr txBox="1">
            <a:spLocks noChangeArrowheads="1"/>
          </p:cNvSpPr>
          <p:nvPr/>
        </p:nvSpPr>
        <p:spPr bwMode="auto">
          <a:xfrm>
            <a:off x="900113" y="1644650"/>
            <a:ext cx="1862137" cy="4603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v"/>
            </a:pPr>
            <a:r>
              <a:rPr lang="en-US" altLang="en-VN" sz="2400" b="1"/>
              <a:t>Frontend</a:t>
            </a:r>
          </a:p>
        </p:txBody>
      </p:sp>
      <p:sp>
        <p:nvSpPr>
          <p:cNvPr id="2" name="Rectangle 2">
            <a:extLst>
              <a:ext uri="{FF2B5EF4-FFF2-40B4-BE49-F238E27FC236}">
                <a16:creationId xmlns:a16="http://schemas.microsoft.com/office/drawing/2014/main" id="{172D758E-934D-FF63-06B1-BF5C5DEB32B0}"/>
              </a:ext>
            </a:extLst>
          </p:cNvPr>
          <p:cNvSpPr>
            <a:spLocks noChangeArrowheads="1"/>
          </p:cNvSpPr>
          <p:nvPr/>
        </p:nvSpPr>
        <p:spPr bwMode="auto">
          <a:xfrm>
            <a:off x="0" y="0"/>
            <a:ext cx="9144000" cy="45720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nchor="ctr">
            <a:spAutoFit/>
          </a:bodyPr>
          <a:lstStyle/>
          <a:p>
            <a:pPr>
              <a:defRPr/>
            </a:pPr>
            <a:endParaRPr lang="en-US"/>
          </a:p>
        </p:txBody>
      </p:sp>
      <p:sp>
        <p:nvSpPr>
          <p:cNvPr id="23563" name="Rectangle 7">
            <a:extLst>
              <a:ext uri="{FF2B5EF4-FFF2-40B4-BE49-F238E27FC236}">
                <a16:creationId xmlns:a16="http://schemas.microsoft.com/office/drawing/2014/main" id="{890DD448-FEEF-B62D-E272-0B043B7054DD}"/>
              </a:ext>
            </a:extLst>
          </p:cNvPr>
          <p:cNvSpPr>
            <a:spLocks noChangeArrowheads="1"/>
          </p:cNvSpPr>
          <p:nvPr/>
        </p:nvSpPr>
        <p:spPr bwMode="auto">
          <a:xfrm>
            <a:off x="7019925" y="3925888"/>
            <a:ext cx="7345363"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4572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nSpc>
                <a:spcPct val="150000"/>
              </a:lnSpc>
              <a:spcBef>
                <a:spcPts val="600"/>
              </a:spcBef>
            </a:pPr>
            <a:endParaRPr lang="en-VN" altLang="en-VN"/>
          </a:p>
        </p:txBody>
      </p:sp>
      <p:sp>
        <p:nvSpPr>
          <p:cNvPr id="15" name="Rounded Rectangle 14">
            <a:extLst>
              <a:ext uri="{FF2B5EF4-FFF2-40B4-BE49-F238E27FC236}">
                <a16:creationId xmlns:a16="http://schemas.microsoft.com/office/drawing/2014/main" id="{6434CD7E-06DC-1D3F-81A1-09CE6A4A88D3}"/>
              </a:ext>
            </a:extLst>
          </p:cNvPr>
          <p:cNvSpPr/>
          <p:nvPr/>
        </p:nvSpPr>
        <p:spPr>
          <a:xfrm>
            <a:off x="900113" y="2557463"/>
            <a:ext cx="8066087" cy="28336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indent="457200">
              <a:lnSpc>
                <a:spcPct val="150000"/>
              </a:lnSpc>
              <a:spcBef>
                <a:spcPts val="600"/>
              </a:spcBef>
              <a:spcAft>
                <a:spcPts val="0"/>
              </a:spcAft>
              <a:defRPr/>
            </a:pPr>
            <a:r>
              <a:rPr lang="en-US" b="1" dirty="0" err="1"/>
              <a:t>Ưu</a:t>
            </a:r>
            <a:r>
              <a:rPr lang="en-US" b="1" dirty="0"/>
              <a:t> </a:t>
            </a:r>
            <a:r>
              <a:rPr lang="en-US" b="1" dirty="0" err="1"/>
              <a:t>điểm</a:t>
            </a:r>
            <a:r>
              <a:rPr lang="en-US" b="1" dirty="0"/>
              <a:t>:</a:t>
            </a:r>
          </a:p>
          <a:p>
            <a:pPr marL="285750" indent="-285750">
              <a:lnSpc>
                <a:spcPct val="150000"/>
              </a:lnSpc>
              <a:spcBef>
                <a:spcPts val="600"/>
              </a:spcBef>
              <a:spcAft>
                <a:spcPts val="0"/>
              </a:spcAft>
              <a:buFont typeface="Wingdings" pitchFamily="2" charset="2"/>
              <a:buChar char="Ø"/>
              <a:defRPr/>
            </a:pPr>
            <a:r>
              <a:rPr lang="en-US" dirty="0"/>
              <a:t>  </a:t>
            </a:r>
            <a:r>
              <a:rPr lang="en-US" dirty="0" err="1"/>
              <a:t>Hỗ</a:t>
            </a:r>
            <a:r>
              <a:rPr lang="en-US" dirty="0"/>
              <a:t> </a:t>
            </a:r>
            <a:r>
              <a:rPr lang="en-US" dirty="0" err="1"/>
              <a:t>trợ</a:t>
            </a:r>
            <a:r>
              <a:rPr lang="en-US" dirty="0"/>
              <a:t> </a:t>
            </a:r>
            <a:r>
              <a:rPr lang="en-US" dirty="0" err="1"/>
              <a:t>nhiều</a:t>
            </a:r>
            <a:r>
              <a:rPr lang="en-US" dirty="0"/>
              <a:t> </a:t>
            </a:r>
            <a:r>
              <a:rPr lang="en-US" dirty="0" err="1"/>
              <a:t>hệ</a:t>
            </a:r>
            <a:r>
              <a:rPr lang="en-US" dirty="0"/>
              <a:t> </a:t>
            </a:r>
            <a:r>
              <a:rPr lang="en-US" dirty="0" err="1"/>
              <a:t>thống</a:t>
            </a:r>
            <a:r>
              <a:rPr lang="en-US" dirty="0"/>
              <a:t>, </a:t>
            </a:r>
            <a:r>
              <a:rPr lang="en-US" dirty="0" err="1"/>
              <a:t>đồng</a:t>
            </a:r>
            <a:r>
              <a:rPr lang="en-US" dirty="0"/>
              <a:t> </a:t>
            </a:r>
            <a:r>
              <a:rPr lang="en-US" dirty="0" err="1"/>
              <a:t>thời</a:t>
            </a:r>
            <a:r>
              <a:rPr lang="en-US" dirty="0"/>
              <a:t> </a:t>
            </a:r>
            <a:r>
              <a:rPr lang="en-US" dirty="0" err="1"/>
              <a:t>hỗ</a:t>
            </a:r>
            <a:r>
              <a:rPr lang="en-US" dirty="0"/>
              <a:t> </a:t>
            </a:r>
            <a:r>
              <a:rPr lang="en-US" dirty="0" err="1"/>
              <a:t>trợ</a:t>
            </a:r>
            <a:r>
              <a:rPr lang="en-US" dirty="0"/>
              <a:t> </a:t>
            </a:r>
            <a:r>
              <a:rPr lang="en-US" dirty="0" err="1"/>
              <a:t>mở</a:t>
            </a:r>
            <a:r>
              <a:rPr lang="en-US" dirty="0"/>
              <a:t> </a:t>
            </a:r>
            <a:r>
              <a:rPr lang="en-US" dirty="0" err="1"/>
              <a:t>rộng</a:t>
            </a:r>
            <a:r>
              <a:rPr lang="en-US" dirty="0"/>
              <a:t> database editor</a:t>
            </a:r>
          </a:p>
          <a:p>
            <a:pPr lvl="1">
              <a:lnSpc>
                <a:spcPct val="150000"/>
              </a:lnSpc>
              <a:spcBef>
                <a:spcPts val="600"/>
              </a:spcBef>
              <a:spcAft>
                <a:spcPts val="0"/>
              </a:spcAft>
              <a:defRPr/>
            </a:pPr>
            <a:r>
              <a:rPr lang="en-US" dirty="0" err="1"/>
              <a:t>và</a:t>
            </a:r>
            <a:r>
              <a:rPr lang="en-US" dirty="0"/>
              <a:t> UML designer</a:t>
            </a:r>
          </a:p>
          <a:p>
            <a:pPr marL="285750" indent="-285750">
              <a:lnSpc>
                <a:spcPct val="150000"/>
              </a:lnSpc>
              <a:spcBef>
                <a:spcPts val="600"/>
              </a:spcBef>
              <a:spcAft>
                <a:spcPts val="0"/>
              </a:spcAft>
              <a:buFont typeface="Wingdings" pitchFamily="2" charset="2"/>
              <a:buChar char="Ø"/>
              <a:defRPr/>
            </a:pPr>
            <a:r>
              <a:rPr lang="en-US" dirty="0"/>
              <a:t>  Cho </a:t>
            </a:r>
            <a:r>
              <a:rPr lang="en-US" dirty="0" err="1"/>
              <a:t>các</a:t>
            </a:r>
            <a:r>
              <a:rPr lang="en-US" dirty="0"/>
              <a:t> </a:t>
            </a:r>
            <a:r>
              <a:rPr lang="en-US" dirty="0" err="1"/>
              <a:t>tính</a:t>
            </a:r>
            <a:r>
              <a:rPr lang="en-US" dirty="0"/>
              <a:t> </a:t>
            </a:r>
            <a:r>
              <a:rPr lang="en-US" dirty="0" err="1"/>
              <a:t>năng</a:t>
            </a:r>
            <a:r>
              <a:rPr lang="en-US" dirty="0"/>
              <a:t> </a:t>
            </a:r>
            <a:r>
              <a:rPr lang="en-US" dirty="0" err="1"/>
              <a:t>chạy</a:t>
            </a:r>
            <a:r>
              <a:rPr lang="en-US" dirty="0"/>
              <a:t> </a:t>
            </a:r>
            <a:r>
              <a:rPr lang="en-US" dirty="0" err="1"/>
              <a:t>thử</a:t>
            </a:r>
            <a:r>
              <a:rPr lang="en-US" dirty="0"/>
              <a:t> UI, </a:t>
            </a:r>
            <a:r>
              <a:rPr lang="en-US" dirty="0" err="1"/>
              <a:t>bảo</a:t>
            </a:r>
            <a:r>
              <a:rPr lang="en-US" dirty="0"/>
              <a:t> </a:t>
            </a:r>
            <a:r>
              <a:rPr lang="en-US" dirty="0" err="1"/>
              <a:t>vệ</a:t>
            </a:r>
            <a:r>
              <a:rPr lang="en-US" dirty="0"/>
              <a:t> code, </a:t>
            </a:r>
            <a:r>
              <a:rPr lang="en-US" dirty="0" err="1"/>
              <a:t>tích</a:t>
            </a:r>
            <a:r>
              <a:rPr lang="en-US" dirty="0"/>
              <a:t> </a:t>
            </a:r>
            <a:r>
              <a:rPr lang="en-US" dirty="0" err="1"/>
              <a:t>hợp</a:t>
            </a:r>
            <a:r>
              <a:rPr lang="en-US" dirty="0"/>
              <a:t> Git</a:t>
            </a:r>
          </a:p>
          <a:p>
            <a:pPr marL="285750" indent="-285750">
              <a:lnSpc>
                <a:spcPct val="150000"/>
              </a:lnSpc>
              <a:spcBef>
                <a:spcPts val="600"/>
              </a:spcBef>
              <a:spcAft>
                <a:spcPts val="0"/>
              </a:spcAft>
              <a:buFont typeface="Wingdings" pitchFamily="2" charset="2"/>
              <a:buChar char="Ø"/>
              <a:defRPr/>
            </a:pPr>
            <a:r>
              <a:rPr lang="en-US" dirty="0"/>
              <a:t>  </a:t>
            </a:r>
            <a:r>
              <a:rPr lang="en-US" dirty="0" err="1"/>
              <a:t>Hỗ</a:t>
            </a:r>
            <a:r>
              <a:rPr lang="en-US" dirty="0"/>
              <a:t> </a:t>
            </a:r>
            <a:r>
              <a:rPr lang="en-US" dirty="0" err="1"/>
              <a:t>trợ</a:t>
            </a:r>
            <a:r>
              <a:rPr lang="en-US" dirty="0"/>
              <a:t> </a:t>
            </a:r>
            <a:r>
              <a:rPr lang="en-US" dirty="0" err="1"/>
              <a:t>nhiều</a:t>
            </a:r>
            <a:r>
              <a:rPr lang="en-US" dirty="0"/>
              <a:t> </a:t>
            </a:r>
            <a:r>
              <a:rPr lang="en-US" dirty="0" err="1"/>
              <a:t>công</a:t>
            </a:r>
            <a:r>
              <a:rPr lang="en-US" dirty="0"/>
              <a:t> </a:t>
            </a:r>
            <a:r>
              <a:rPr lang="en-US" dirty="0" err="1"/>
              <a:t>cụ</a:t>
            </a:r>
            <a:r>
              <a:rPr lang="en-US" dirty="0"/>
              <a:t> </a:t>
            </a:r>
            <a:r>
              <a:rPr lang="en-US" dirty="0" err="1"/>
              <a:t>phát</a:t>
            </a:r>
            <a:r>
              <a:rPr lang="en-US" dirty="0"/>
              <a:t> </a:t>
            </a:r>
            <a:r>
              <a:rPr lang="en-US" dirty="0" err="1"/>
              <a:t>triển</a:t>
            </a:r>
            <a:r>
              <a:rPr lang="en-US" dirty="0"/>
              <a:t> </a:t>
            </a:r>
            <a:r>
              <a:rPr lang="en-US" dirty="0" err="1"/>
              <a:t>và</a:t>
            </a:r>
            <a:r>
              <a:rPr lang="en-US" dirty="0"/>
              <a:t> </a:t>
            </a:r>
            <a:r>
              <a:rPr lang="en-US" dirty="0" err="1"/>
              <a:t>gỡ</a:t>
            </a:r>
            <a:r>
              <a:rPr lang="en-US" dirty="0"/>
              <a:t> </a:t>
            </a:r>
            <a:r>
              <a:rPr lang="en-US" dirty="0" err="1"/>
              <a:t>lỗi</a:t>
            </a:r>
            <a:r>
              <a:rPr lang="en-US" dirty="0"/>
              <a:t> </a:t>
            </a:r>
            <a:r>
              <a:rPr lang="en-US" dirty="0" err="1"/>
              <a:t>cho</a:t>
            </a:r>
            <a:r>
              <a:rPr lang="en-US" dirty="0"/>
              <a:t> </a:t>
            </a:r>
            <a:r>
              <a:rPr lang="en-US" dirty="0" err="1"/>
              <a:t>hầu</a:t>
            </a:r>
            <a:r>
              <a:rPr lang="en-US" dirty="0"/>
              <a:t> </a:t>
            </a:r>
            <a:r>
              <a:rPr lang="en-US" dirty="0" err="1"/>
              <a:t>hết</a:t>
            </a:r>
            <a:r>
              <a:rPr lang="en-US" dirty="0"/>
              <a:t> </a:t>
            </a:r>
            <a:r>
              <a:rPr lang="en-US" dirty="0" err="1"/>
              <a:t>những</a:t>
            </a:r>
            <a:r>
              <a:rPr lang="en-US" dirty="0"/>
              <a:t> servers</a:t>
            </a:r>
          </a:p>
          <a:p>
            <a:pPr>
              <a:defRPr/>
            </a:pPr>
            <a:br>
              <a:rPr lang="vi-VN" dirty="0"/>
            </a:br>
            <a:endParaRPr lang="en-US" dirty="0"/>
          </a:p>
        </p:txBody>
      </p:sp>
      <p:pic>
        <p:nvPicPr>
          <p:cNvPr id="3" name="Picture 30">
            <a:extLst>
              <a:ext uri="{FF2B5EF4-FFF2-40B4-BE49-F238E27FC236}">
                <a16:creationId xmlns:a16="http://schemas.microsoft.com/office/drawing/2014/main" id="{1E6D5568-BF26-678C-E343-64B6F762CA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animBg="1"/>
      <p:bldP spid="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7FF5C885-7AED-9838-6611-2974893FF822}"/>
              </a:ext>
            </a:extLst>
          </p:cNvPr>
          <p:cNvSpPr>
            <a:spLocks noGrp="1"/>
          </p:cNvSpPr>
          <p:nvPr>
            <p:ph type="title"/>
          </p:nvPr>
        </p:nvSpPr>
        <p:spPr/>
        <p:txBody>
          <a:bodyPr/>
          <a:lstStyle/>
          <a:p>
            <a:r>
              <a:rPr lang="en-US" altLang="en-US"/>
              <a:t>Ưu Điểm – Nhược Điểm</a:t>
            </a:r>
          </a:p>
        </p:txBody>
      </p:sp>
      <p:pic>
        <p:nvPicPr>
          <p:cNvPr id="9" name="Picture 2">
            <a:extLst>
              <a:ext uri="{FF2B5EF4-FFF2-40B4-BE49-F238E27FC236}">
                <a16:creationId xmlns:a16="http://schemas.microsoft.com/office/drawing/2014/main" id="{3A9955BA-7412-12DA-E73B-515109A6F58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069013" y="2565400"/>
            <a:ext cx="3027362" cy="2300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ounded Rectangle 9">
            <a:extLst>
              <a:ext uri="{FF2B5EF4-FFF2-40B4-BE49-F238E27FC236}">
                <a16:creationId xmlns:a16="http://schemas.microsoft.com/office/drawing/2014/main" id="{49310024-EE82-4213-7D66-D23EF0315A1F}"/>
              </a:ext>
            </a:extLst>
          </p:cNvPr>
          <p:cNvSpPr/>
          <p:nvPr/>
        </p:nvSpPr>
        <p:spPr>
          <a:xfrm>
            <a:off x="661988" y="2565400"/>
            <a:ext cx="5389562" cy="36703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285750" lvl="0" indent="-285750">
              <a:buFont typeface="Wingdings" pitchFamily="2" charset="2"/>
              <a:buChar char="Ø"/>
            </a:pPr>
            <a:r>
              <a:rPr lang="vi-VN" dirty="0"/>
              <a:t>Website được thiết kế với giao diện dễ nhìn, thân thiện với người dùng.</a:t>
            </a:r>
            <a:endParaRPr lang="en-VN" dirty="0"/>
          </a:p>
          <a:p>
            <a:pPr marL="285750" lvl="0" indent="-285750">
              <a:buFont typeface="Wingdings" pitchFamily="2" charset="2"/>
              <a:buChar char="Ø"/>
            </a:pPr>
            <a:r>
              <a:rPr lang="vi-VN" dirty="0"/>
              <a:t>Chia cấu trúc thư mục Frontend - Backend rõ ràng.</a:t>
            </a:r>
            <a:endParaRPr lang="en-VN" dirty="0"/>
          </a:p>
          <a:p>
            <a:pPr marL="285750" lvl="0" indent="-285750">
              <a:buFont typeface="Wingdings" pitchFamily="2" charset="2"/>
              <a:buChar char="Ø"/>
            </a:pPr>
            <a:r>
              <a:rPr lang="vi-VN" dirty="0"/>
              <a:t>Nhờ việc lựa chọn framework mạnh mẽ và đúng đắn ngay từ đầu, website có </a:t>
            </a:r>
            <a:r>
              <a:rPr lang="en-US" dirty="0"/>
              <a:t>    </a:t>
            </a:r>
            <a:r>
              <a:rPr lang="vi-VN" dirty="0"/>
              <a:t>khả năng mở rộng cao và dễ bảo trì nếu được phát triển tiếp sau này</a:t>
            </a:r>
            <a:endParaRPr lang="en-VN" dirty="0"/>
          </a:p>
          <a:p>
            <a:pPr marL="285750" indent="-285750">
              <a:buFont typeface="Wingdings" panose="05000000000000000000" pitchFamily="2" charset="2"/>
              <a:buChar char="Ø"/>
              <a:defRPr/>
            </a:pPr>
            <a:endParaRPr lang="en-US" dirty="0"/>
          </a:p>
        </p:txBody>
      </p:sp>
      <p:sp>
        <p:nvSpPr>
          <p:cNvPr id="11" name="TextBox 10">
            <a:extLst>
              <a:ext uri="{FF2B5EF4-FFF2-40B4-BE49-F238E27FC236}">
                <a16:creationId xmlns:a16="http://schemas.microsoft.com/office/drawing/2014/main" id="{625CE35C-3442-D74A-9030-A71F99431298}"/>
              </a:ext>
            </a:extLst>
          </p:cNvPr>
          <p:cNvSpPr txBox="1">
            <a:spLocks noChangeArrowheads="1"/>
          </p:cNvSpPr>
          <p:nvPr/>
        </p:nvSpPr>
        <p:spPr bwMode="auto">
          <a:xfrm>
            <a:off x="452438" y="992188"/>
            <a:ext cx="2079625"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VN" sz="2800" b="1"/>
              <a:t>1. Ưu Điểm</a:t>
            </a:r>
          </a:p>
        </p:txBody>
      </p:sp>
      <p:sp>
        <p:nvSpPr>
          <p:cNvPr id="24584" name="Slide Number Placeholder 1">
            <a:extLst>
              <a:ext uri="{FF2B5EF4-FFF2-40B4-BE49-F238E27FC236}">
                <a16:creationId xmlns:a16="http://schemas.microsoft.com/office/drawing/2014/main" id="{36355DCF-4A4A-3A5F-E93C-72F2BD95927B}"/>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B55A1D43-16F8-FC4B-A1C6-718A3AF95750}" type="slidenum">
              <a:rPr lang="en-US" altLang="en-US"/>
              <a:pPr/>
              <a:t>12</a:t>
            </a:fld>
            <a:endParaRPr lang="en-US" altLang="en-US"/>
          </a:p>
        </p:txBody>
      </p:sp>
      <p:pic>
        <p:nvPicPr>
          <p:cNvPr id="3" name="Picture 30">
            <a:extLst>
              <a:ext uri="{FF2B5EF4-FFF2-40B4-BE49-F238E27FC236}">
                <a16:creationId xmlns:a16="http://schemas.microsoft.com/office/drawing/2014/main" id="{49A63B31-54E3-3AF2-B47A-EC456B46B7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a16="http://schemas.microsoft.com/office/drawing/2014/main" id="{41436DAC-E3CD-6205-B3F1-47F7D32AAA8A}"/>
              </a:ext>
            </a:extLst>
          </p:cNvPr>
          <p:cNvSpPr>
            <a:spLocks noGrp="1"/>
          </p:cNvSpPr>
          <p:nvPr>
            <p:ph type="title"/>
          </p:nvPr>
        </p:nvSpPr>
        <p:spPr/>
        <p:txBody>
          <a:bodyPr/>
          <a:lstStyle/>
          <a:p>
            <a:r>
              <a:rPr lang="en-US" altLang="en-US"/>
              <a:t>Ưu Điểm – Nhược Điểm</a:t>
            </a:r>
          </a:p>
        </p:txBody>
      </p:sp>
      <p:sp>
        <p:nvSpPr>
          <p:cNvPr id="11" name="Rounded Rectangle 10">
            <a:extLst>
              <a:ext uri="{FF2B5EF4-FFF2-40B4-BE49-F238E27FC236}">
                <a16:creationId xmlns:a16="http://schemas.microsoft.com/office/drawing/2014/main" id="{5F3739E2-029A-B208-BC77-A14FD6D92D2A}"/>
              </a:ext>
            </a:extLst>
          </p:cNvPr>
          <p:cNvSpPr/>
          <p:nvPr/>
        </p:nvSpPr>
        <p:spPr>
          <a:xfrm>
            <a:off x="684213" y="2582863"/>
            <a:ext cx="5532437" cy="36703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285750" lvl="0" indent="-285750">
              <a:buFont typeface="Wingdings" pitchFamily="2" charset="2"/>
              <a:buChar char="Ø"/>
            </a:pPr>
            <a:r>
              <a:rPr lang="vi-VN" dirty="0"/>
              <a:t>Về giao diện, vẫn còn thiếu sót trong việc thiết kế nên website chỉ tương thích trên máy tính</a:t>
            </a:r>
            <a:endParaRPr lang="en-VN" dirty="0"/>
          </a:p>
          <a:p>
            <a:pPr marL="285750" lvl="0" indent="-285750">
              <a:buFont typeface="Wingdings" pitchFamily="2" charset="2"/>
              <a:buChar char="Ø"/>
            </a:pPr>
            <a:r>
              <a:rPr lang="vi-VN" dirty="0"/>
              <a:t>Do hạn chế về kiến thức nên xử lý nghiệp vụ chưa tốt</a:t>
            </a:r>
            <a:endParaRPr lang="en-VN" dirty="0"/>
          </a:p>
          <a:p>
            <a:pPr>
              <a:defRPr/>
            </a:pPr>
            <a:br>
              <a:rPr lang="vi-VN" dirty="0"/>
            </a:br>
            <a:endParaRPr lang="en-US" dirty="0"/>
          </a:p>
        </p:txBody>
      </p:sp>
      <p:pic>
        <p:nvPicPr>
          <p:cNvPr id="12" name="Picture 1">
            <a:extLst>
              <a:ext uri="{FF2B5EF4-FFF2-40B4-BE49-F238E27FC236}">
                <a16:creationId xmlns:a16="http://schemas.microsoft.com/office/drawing/2014/main" id="{010183ED-E65B-0B0D-E938-3E25453E0DB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684963" y="2565400"/>
            <a:ext cx="2387600" cy="2376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DCEBC3DC-EE68-766C-66A4-C4674AC83D0E}"/>
              </a:ext>
            </a:extLst>
          </p:cNvPr>
          <p:cNvSpPr txBox="1">
            <a:spLocks noChangeArrowheads="1"/>
          </p:cNvSpPr>
          <p:nvPr/>
        </p:nvSpPr>
        <p:spPr bwMode="auto">
          <a:xfrm>
            <a:off x="452438" y="992188"/>
            <a:ext cx="2714625"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VN" sz="2800" b="1"/>
              <a:t>1. Nhược điểm</a:t>
            </a:r>
          </a:p>
        </p:txBody>
      </p:sp>
      <p:sp>
        <p:nvSpPr>
          <p:cNvPr id="25608" name="Slide Number Placeholder 1">
            <a:extLst>
              <a:ext uri="{FF2B5EF4-FFF2-40B4-BE49-F238E27FC236}">
                <a16:creationId xmlns:a16="http://schemas.microsoft.com/office/drawing/2014/main" id="{302BD509-6C0C-CB79-6BAA-6DC04AFBCBF1}"/>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D44B5CB2-9796-264F-B46E-756AFFBDAFF6}" type="slidenum">
              <a:rPr lang="en-US" altLang="en-US"/>
              <a:pPr/>
              <a:t>13</a:t>
            </a:fld>
            <a:endParaRPr lang="en-US" altLang="en-US"/>
          </a:p>
        </p:txBody>
      </p:sp>
      <p:pic>
        <p:nvPicPr>
          <p:cNvPr id="3" name="Picture 30">
            <a:extLst>
              <a:ext uri="{FF2B5EF4-FFF2-40B4-BE49-F238E27FC236}">
                <a16:creationId xmlns:a16="http://schemas.microsoft.com/office/drawing/2014/main" id="{26E92267-F95E-8B22-7C21-6C04186FB9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85AFDDD6-BCA8-45D6-BBFD-AD68722F2CB3}"/>
              </a:ext>
            </a:extLst>
          </p:cNvPr>
          <p:cNvSpPr txBox="1"/>
          <p:nvPr/>
        </p:nvSpPr>
        <p:spPr>
          <a:xfrm>
            <a:off x="0" y="906463"/>
            <a:ext cx="2070100" cy="523875"/>
          </a:xfrm>
          <a:prstGeom prst="rect">
            <a:avLst/>
          </a:prstGeom>
          <a:solidFill>
            <a:schemeClr val="bg1"/>
          </a:solidFill>
        </p:spPr>
        <p:txBody>
          <a:bodyPr wrap="none">
            <a:spAutoFit/>
          </a:bodyPr>
          <a:lstStyle/>
          <a:p>
            <a:pPr marL="342900" indent="-342900">
              <a:buFont typeface="Wingdings" panose="05000000000000000000" pitchFamily="2" charset="2"/>
              <a:buChar char="v"/>
              <a:defRPr/>
            </a:pPr>
            <a:r>
              <a:rPr lang="en-US" sz="2800" b="1" dirty="0" err="1">
                <a:latin typeface="+mj-lt"/>
              </a:rPr>
              <a:t>Kết</a:t>
            </a:r>
            <a:r>
              <a:rPr lang="en-US" sz="2800" b="1" dirty="0">
                <a:latin typeface="+mj-lt"/>
              </a:rPr>
              <a:t> </a:t>
            </a:r>
            <a:r>
              <a:rPr lang="en-US" sz="2800" b="1" dirty="0" err="1">
                <a:latin typeface="+mj-lt"/>
              </a:rPr>
              <a:t>Luận</a:t>
            </a:r>
            <a:endParaRPr lang="en-US" sz="2800" b="1" dirty="0">
              <a:latin typeface="+mj-lt"/>
            </a:endParaRPr>
          </a:p>
        </p:txBody>
      </p:sp>
      <p:sp>
        <p:nvSpPr>
          <p:cNvPr id="9" name="Rounded Rectangle 8">
            <a:extLst>
              <a:ext uri="{FF2B5EF4-FFF2-40B4-BE49-F238E27FC236}">
                <a16:creationId xmlns:a16="http://schemas.microsoft.com/office/drawing/2014/main" id="{F6E58DC4-553E-DB00-4266-1E58F1AFC547}"/>
              </a:ext>
            </a:extLst>
          </p:cNvPr>
          <p:cNvSpPr/>
          <p:nvPr/>
        </p:nvSpPr>
        <p:spPr>
          <a:xfrm>
            <a:off x="1035050" y="2997200"/>
            <a:ext cx="7424738" cy="3011488"/>
          </a:xfrm>
          <a:prstGeom prst="roundRect">
            <a:avLst/>
          </a:prstGeom>
          <a:ln/>
        </p:spPr>
        <p:style>
          <a:lnRef idx="2">
            <a:schemeClr val="accent1"/>
          </a:lnRef>
          <a:fillRef idx="1">
            <a:schemeClr val="lt1"/>
          </a:fillRef>
          <a:effectRef idx="0">
            <a:schemeClr val="accent1"/>
          </a:effectRef>
          <a:fontRef idx="minor">
            <a:schemeClr val="dk1"/>
          </a:fontRef>
        </p:style>
        <p:txBody>
          <a:bodyPr anchor="ctr"/>
          <a:lstStyle/>
          <a:p>
            <a:pPr marL="285750" indent="-285750">
              <a:buFont typeface="Wingdings" panose="05000000000000000000" pitchFamily="2" charset="2"/>
              <a:buChar char="Ø"/>
              <a:defRPr/>
            </a:pPr>
            <a:endParaRPr lang="en-US" b="1" dirty="0"/>
          </a:p>
          <a:p>
            <a:pPr marL="285750" indent="-285750">
              <a:buFont typeface="Wingdings" panose="05000000000000000000" pitchFamily="2" charset="2"/>
              <a:buChar char="Ø"/>
              <a:defRPr/>
            </a:pPr>
            <a:r>
              <a:rPr lang="en-US" dirty="0" err="1"/>
              <a:t>Học</a:t>
            </a:r>
            <a:r>
              <a:rPr lang="en-US" dirty="0"/>
              <a:t> </a:t>
            </a:r>
            <a:r>
              <a:rPr lang="en-US" dirty="0" err="1"/>
              <a:t>được</a:t>
            </a:r>
            <a:r>
              <a:rPr lang="en-US" dirty="0"/>
              <a:t> </a:t>
            </a:r>
            <a:r>
              <a:rPr lang="en-US" dirty="0" err="1"/>
              <a:t>cách</a:t>
            </a:r>
            <a:r>
              <a:rPr lang="en-US" dirty="0"/>
              <a:t> </a:t>
            </a:r>
            <a:r>
              <a:rPr lang="en-US" dirty="0" err="1"/>
              <a:t>tổ</a:t>
            </a:r>
            <a:r>
              <a:rPr lang="en-US" dirty="0"/>
              <a:t> </a:t>
            </a:r>
            <a:r>
              <a:rPr lang="en-US" dirty="0" err="1"/>
              <a:t>chức</a:t>
            </a:r>
            <a:r>
              <a:rPr lang="en-US" dirty="0"/>
              <a:t> code </a:t>
            </a:r>
            <a:r>
              <a:rPr lang="en-US" dirty="0" err="1"/>
              <a:t>của</a:t>
            </a:r>
            <a:r>
              <a:rPr lang="en-US" dirty="0"/>
              <a:t> </a:t>
            </a:r>
            <a:r>
              <a:rPr lang="en-US" dirty="0" err="1"/>
              <a:t>dự</a:t>
            </a:r>
            <a:r>
              <a:rPr lang="en-US" dirty="0"/>
              <a:t> </a:t>
            </a:r>
            <a:r>
              <a:rPr lang="en-US" dirty="0" err="1"/>
              <a:t>án</a:t>
            </a:r>
            <a:r>
              <a:rPr lang="en-US" dirty="0"/>
              <a:t> </a:t>
            </a:r>
            <a:r>
              <a:rPr lang="en-US" dirty="0" err="1"/>
              <a:t>hoàn</a:t>
            </a:r>
            <a:r>
              <a:rPr lang="en-US" dirty="0"/>
              <a:t> </a:t>
            </a:r>
            <a:r>
              <a:rPr lang="en-US" dirty="0" err="1"/>
              <a:t>chỉnh</a:t>
            </a:r>
            <a:r>
              <a:rPr lang="en-US" dirty="0"/>
              <a:t>, </a:t>
            </a:r>
            <a:r>
              <a:rPr lang="en-US" dirty="0" err="1"/>
              <a:t>nó</a:t>
            </a:r>
            <a:r>
              <a:rPr lang="en-US" dirty="0"/>
              <a:t> </a:t>
            </a:r>
            <a:r>
              <a:rPr lang="en-US" dirty="0" err="1"/>
              <a:t>hỗ</a:t>
            </a:r>
            <a:r>
              <a:rPr lang="en-US" dirty="0"/>
              <a:t> </a:t>
            </a:r>
            <a:r>
              <a:rPr lang="en-US" dirty="0" err="1"/>
              <a:t>trợ</a:t>
            </a:r>
            <a:r>
              <a:rPr lang="en-US" dirty="0"/>
              <a:t> </a:t>
            </a:r>
            <a:r>
              <a:rPr lang="en-US" dirty="0" err="1"/>
              <a:t>rất</a:t>
            </a:r>
            <a:r>
              <a:rPr lang="en-US" dirty="0"/>
              <a:t> </a:t>
            </a:r>
            <a:r>
              <a:rPr lang="en-US" dirty="0" err="1"/>
              <a:t>tốt</a:t>
            </a:r>
            <a:r>
              <a:rPr lang="en-US" dirty="0"/>
              <a:t> </a:t>
            </a:r>
            <a:r>
              <a:rPr lang="en-US" dirty="0" err="1"/>
              <a:t>trong</a:t>
            </a:r>
            <a:r>
              <a:rPr lang="en-US" dirty="0"/>
              <a:t> </a:t>
            </a:r>
            <a:r>
              <a:rPr lang="en-US" dirty="0" err="1"/>
              <a:t>việc</a:t>
            </a:r>
            <a:r>
              <a:rPr lang="en-US" dirty="0"/>
              <a:t> </a:t>
            </a:r>
            <a:r>
              <a:rPr lang="en-US" dirty="0" err="1"/>
              <a:t>làm</a:t>
            </a:r>
            <a:r>
              <a:rPr lang="en-US" dirty="0"/>
              <a:t> </a:t>
            </a:r>
            <a:r>
              <a:rPr lang="en-US" dirty="0" err="1"/>
              <a:t>dư</a:t>
            </a:r>
            <a:r>
              <a:rPr lang="en-US" dirty="0"/>
              <a:t>̣ </a:t>
            </a:r>
            <a:r>
              <a:rPr lang="en-US" dirty="0" err="1"/>
              <a:t>án</a:t>
            </a:r>
            <a:r>
              <a:rPr lang="en-US" dirty="0"/>
              <a:t> </a:t>
            </a:r>
            <a:r>
              <a:rPr lang="en-US" dirty="0" err="1"/>
              <a:t>nhiều</a:t>
            </a:r>
            <a:r>
              <a:rPr lang="en-US" dirty="0"/>
              <a:t> </a:t>
            </a:r>
            <a:r>
              <a:rPr lang="en-US" dirty="0" err="1"/>
              <a:t>người</a:t>
            </a:r>
            <a:r>
              <a:rPr lang="en-US" dirty="0"/>
              <a:t> </a:t>
            </a:r>
            <a:r>
              <a:rPr lang="en-US" dirty="0" err="1"/>
              <a:t>sau</a:t>
            </a:r>
            <a:r>
              <a:rPr lang="en-US" dirty="0"/>
              <a:t> </a:t>
            </a:r>
            <a:r>
              <a:rPr lang="en-US" dirty="0" err="1"/>
              <a:t>này</a:t>
            </a:r>
            <a:endParaRPr lang="en-US" dirty="0"/>
          </a:p>
          <a:p>
            <a:pPr>
              <a:defRPr/>
            </a:pPr>
            <a:endParaRPr lang="en-US" dirty="0"/>
          </a:p>
          <a:p>
            <a:pPr marL="285750" indent="-285750">
              <a:buFont typeface="Wingdings" panose="05000000000000000000" pitchFamily="2" charset="2"/>
              <a:buChar char="Ø"/>
              <a:defRPr/>
            </a:pPr>
            <a:r>
              <a:rPr lang="vi-VN" dirty="0"/>
              <a:t>Nắm bắt được các chức năng cơ bản mà một website cần có và cách thức một website hoạt động</a:t>
            </a:r>
          </a:p>
          <a:p>
            <a:pPr marL="285750" indent="-285750">
              <a:buFont typeface="Wingdings" panose="05000000000000000000" pitchFamily="2" charset="2"/>
              <a:buChar char="Ø"/>
              <a:defRPr/>
            </a:pPr>
            <a:endParaRPr lang="en-US" dirty="0"/>
          </a:p>
          <a:p>
            <a:pPr>
              <a:defRPr/>
            </a:pPr>
            <a:endParaRPr lang="en-US" dirty="0"/>
          </a:p>
          <a:p>
            <a:pPr>
              <a:defRPr/>
            </a:pPr>
            <a:endParaRPr lang="vi-VN" dirty="0"/>
          </a:p>
        </p:txBody>
      </p:sp>
      <p:sp>
        <p:nvSpPr>
          <p:cNvPr id="26628" name="Rectangle 3">
            <a:extLst>
              <a:ext uri="{FF2B5EF4-FFF2-40B4-BE49-F238E27FC236}">
                <a16:creationId xmlns:a16="http://schemas.microsoft.com/office/drawing/2014/main" id="{FF3E02AA-35E2-E7CA-D9ED-87085958414A}"/>
              </a:ext>
            </a:extLst>
          </p:cNvPr>
          <p:cNvSpPr>
            <a:spLocks noChangeArrowheads="1"/>
          </p:cNvSpPr>
          <p:nvPr/>
        </p:nvSpPr>
        <p:spPr bwMode="auto">
          <a:xfrm>
            <a:off x="2987675" y="500063"/>
            <a:ext cx="8001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t>POP3</a:t>
            </a:r>
            <a:endParaRPr lang="en-US" altLang="en-VN"/>
          </a:p>
        </p:txBody>
      </p:sp>
      <p:sp>
        <p:nvSpPr>
          <p:cNvPr id="13" name="Title 1">
            <a:extLst>
              <a:ext uri="{FF2B5EF4-FFF2-40B4-BE49-F238E27FC236}">
                <a16:creationId xmlns:a16="http://schemas.microsoft.com/office/drawing/2014/main" id="{0963286B-C6E1-C8E9-FB7A-707DEE307409}"/>
              </a:ext>
            </a:extLst>
          </p:cNvPr>
          <p:cNvSpPr txBox="1">
            <a:spLocks/>
          </p:cNvSpPr>
          <p:nvPr/>
        </p:nvSpPr>
        <p:spPr>
          <a:xfrm>
            <a:off x="457200" y="319088"/>
            <a:ext cx="7391400" cy="563562"/>
          </a:xfrm>
          <a:prstGeom prst="rect">
            <a:avLst/>
          </a:prstGeom>
        </p:spPr>
        <p:txBody>
          <a:bodyPr/>
          <a:lstStyle>
            <a:lvl1pPr algn="ctr" rtl="0" eaLnBrk="0" fontAlgn="base" hangingPunct="0">
              <a:spcBef>
                <a:spcPct val="0"/>
              </a:spcBef>
              <a:spcAft>
                <a:spcPct val="0"/>
              </a:spcAft>
              <a:defRPr sz="3600" kern="1200">
                <a:solidFill>
                  <a:schemeClr val="bg1"/>
                </a:solidFill>
                <a:latin typeface="+mj-lt"/>
                <a:ea typeface="+mj-ea"/>
                <a:cs typeface="+mj-cs"/>
              </a:defRPr>
            </a:lvl1pPr>
            <a:lvl2pPr algn="ctr" rtl="0" eaLnBrk="0" fontAlgn="base" hangingPunct="0">
              <a:spcBef>
                <a:spcPct val="0"/>
              </a:spcBef>
              <a:spcAft>
                <a:spcPct val="0"/>
              </a:spcAft>
              <a:defRPr sz="3600">
                <a:solidFill>
                  <a:schemeClr val="bg1"/>
                </a:solidFill>
                <a:latin typeface="Arial" panose="020B0604020202020204" pitchFamily="34" charset="0"/>
              </a:defRPr>
            </a:lvl2pPr>
            <a:lvl3pPr algn="ctr" rtl="0" eaLnBrk="0" fontAlgn="base" hangingPunct="0">
              <a:spcBef>
                <a:spcPct val="0"/>
              </a:spcBef>
              <a:spcAft>
                <a:spcPct val="0"/>
              </a:spcAft>
              <a:defRPr sz="3600">
                <a:solidFill>
                  <a:schemeClr val="bg1"/>
                </a:solidFill>
                <a:latin typeface="Arial" panose="020B0604020202020204" pitchFamily="34" charset="0"/>
              </a:defRPr>
            </a:lvl3pPr>
            <a:lvl4pPr algn="ctr" rtl="0" eaLnBrk="0" fontAlgn="base" hangingPunct="0">
              <a:spcBef>
                <a:spcPct val="0"/>
              </a:spcBef>
              <a:spcAft>
                <a:spcPct val="0"/>
              </a:spcAft>
              <a:defRPr sz="3600">
                <a:solidFill>
                  <a:schemeClr val="bg1"/>
                </a:solidFill>
                <a:latin typeface="Arial" panose="020B0604020202020204" pitchFamily="34" charset="0"/>
              </a:defRPr>
            </a:lvl4pPr>
            <a:lvl5pPr algn="ctr" rtl="0" eaLnBrk="0" fontAlgn="base" hangingPunct="0">
              <a:spcBef>
                <a:spcPct val="0"/>
              </a:spcBef>
              <a:spcAft>
                <a:spcPct val="0"/>
              </a:spcAft>
              <a:defRPr sz="3600">
                <a:solidFill>
                  <a:schemeClr val="bg1"/>
                </a:solidFill>
                <a:latin typeface="Arial" panose="020B0604020202020204" pitchFamily="34" charset="0"/>
              </a:defRPr>
            </a:lvl5pPr>
            <a:lvl6pPr marL="457200" algn="ctr" rtl="0" eaLnBrk="1" fontAlgn="base" hangingPunct="1">
              <a:spcBef>
                <a:spcPct val="0"/>
              </a:spcBef>
              <a:spcAft>
                <a:spcPct val="0"/>
              </a:spcAft>
              <a:defRPr sz="3600">
                <a:solidFill>
                  <a:schemeClr val="bg1"/>
                </a:solidFill>
                <a:latin typeface="Arial" panose="020B0604020202020204" pitchFamily="34" charset="0"/>
              </a:defRPr>
            </a:lvl6pPr>
            <a:lvl7pPr marL="914400" algn="ctr" rtl="0" eaLnBrk="1" fontAlgn="base" hangingPunct="1">
              <a:spcBef>
                <a:spcPct val="0"/>
              </a:spcBef>
              <a:spcAft>
                <a:spcPct val="0"/>
              </a:spcAft>
              <a:defRPr sz="3600">
                <a:solidFill>
                  <a:schemeClr val="bg1"/>
                </a:solidFill>
                <a:latin typeface="Arial" panose="020B0604020202020204" pitchFamily="34" charset="0"/>
              </a:defRPr>
            </a:lvl7pPr>
            <a:lvl8pPr marL="1371600" algn="ctr" rtl="0" eaLnBrk="1" fontAlgn="base" hangingPunct="1">
              <a:spcBef>
                <a:spcPct val="0"/>
              </a:spcBef>
              <a:spcAft>
                <a:spcPct val="0"/>
              </a:spcAft>
              <a:defRPr sz="3600">
                <a:solidFill>
                  <a:schemeClr val="bg1"/>
                </a:solidFill>
                <a:latin typeface="Arial" panose="020B0604020202020204" pitchFamily="34" charset="0"/>
              </a:defRPr>
            </a:lvl8pPr>
            <a:lvl9pPr marL="1828800" algn="ctr" rtl="0" eaLnBrk="1" fontAlgn="base" hangingPunct="1">
              <a:spcBef>
                <a:spcPct val="0"/>
              </a:spcBef>
              <a:spcAft>
                <a:spcPct val="0"/>
              </a:spcAft>
              <a:defRPr sz="3600">
                <a:solidFill>
                  <a:schemeClr val="bg1"/>
                </a:solidFill>
                <a:latin typeface="Arial" panose="020B0604020202020204" pitchFamily="34" charset="0"/>
              </a:defRPr>
            </a:lvl9pPr>
          </a:lstStyle>
          <a:p>
            <a:pPr>
              <a:defRPr/>
            </a:pPr>
            <a:r>
              <a:rPr lang="en-US" b="1" dirty="0" err="1">
                <a:ln w="0"/>
                <a:effectLst>
                  <a:outerShdw blurRad="38100" dist="25400" dir="5400000" algn="ctr" rotWithShape="0">
                    <a:srgbClr val="6E747A">
                      <a:alpha val="43000"/>
                    </a:srgbClr>
                  </a:outerShdw>
                </a:effectLst>
                <a:cs typeface="Arial" pitchFamily="34" charset="0"/>
              </a:rPr>
              <a:t>Kết</a:t>
            </a:r>
            <a:r>
              <a:rPr lang="en-US" b="1" dirty="0">
                <a:ln w="0"/>
                <a:effectLst>
                  <a:outerShdw blurRad="38100" dist="25400" dir="5400000" algn="ctr" rotWithShape="0">
                    <a:srgbClr val="6E747A">
                      <a:alpha val="43000"/>
                    </a:srgbClr>
                  </a:outerShdw>
                </a:effectLst>
                <a:cs typeface="Arial" pitchFamily="34" charset="0"/>
              </a:rPr>
              <a:t> </a:t>
            </a:r>
            <a:r>
              <a:rPr lang="en-US" b="1" dirty="0" err="1">
                <a:ln w="0"/>
                <a:effectLst>
                  <a:outerShdw blurRad="38100" dist="25400" dir="5400000" algn="ctr" rotWithShape="0">
                    <a:srgbClr val="6E747A">
                      <a:alpha val="43000"/>
                    </a:srgbClr>
                  </a:outerShdw>
                </a:effectLst>
                <a:cs typeface="Arial" pitchFamily="34" charset="0"/>
              </a:rPr>
              <a:t>Luận</a:t>
            </a:r>
            <a:r>
              <a:rPr lang="en-US" b="1" dirty="0">
                <a:ln w="0"/>
                <a:effectLst>
                  <a:outerShdw blurRad="38100" dist="25400" dir="5400000" algn="ctr" rotWithShape="0">
                    <a:srgbClr val="6E747A">
                      <a:alpha val="43000"/>
                    </a:srgbClr>
                  </a:outerShdw>
                </a:effectLst>
                <a:cs typeface="Arial" pitchFamily="34" charset="0"/>
              </a:rPr>
              <a:t> &amp; Xu </a:t>
            </a:r>
            <a:r>
              <a:rPr lang="en-US" b="1" dirty="0" err="1">
                <a:ln w="0"/>
                <a:effectLst>
                  <a:outerShdw blurRad="38100" dist="25400" dir="5400000" algn="ctr" rotWithShape="0">
                    <a:srgbClr val="6E747A">
                      <a:alpha val="43000"/>
                    </a:srgbClr>
                  </a:outerShdw>
                </a:effectLst>
                <a:cs typeface="Arial" pitchFamily="34" charset="0"/>
              </a:rPr>
              <a:t>Hướng</a:t>
            </a:r>
            <a:endParaRPr lang="en-US" altLang="en-US" dirty="0"/>
          </a:p>
        </p:txBody>
      </p:sp>
      <p:sp>
        <p:nvSpPr>
          <p:cNvPr id="5" name="Rectangle 4">
            <a:extLst>
              <a:ext uri="{FF2B5EF4-FFF2-40B4-BE49-F238E27FC236}">
                <a16:creationId xmlns:a16="http://schemas.microsoft.com/office/drawing/2014/main" id="{FDEDD4E5-D4F2-1FE2-8981-F4A6E61DFF74}"/>
              </a:ext>
            </a:extLst>
          </p:cNvPr>
          <p:cNvSpPr>
            <a:spLocks noChangeArrowheads="1"/>
          </p:cNvSpPr>
          <p:nvPr/>
        </p:nvSpPr>
        <p:spPr bwMode="auto">
          <a:xfrm>
            <a:off x="1101725" y="1647825"/>
            <a:ext cx="6999288" cy="92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vi-VN" altLang="en-VN" b="1">
                <a:solidFill>
                  <a:schemeClr val="bg1"/>
                </a:solidFill>
              </a:rPr>
              <a:t>Sau thời gian nghiên cứu và thực hiện, đã đạt được những </a:t>
            </a:r>
            <a:endParaRPr lang="en-US" altLang="en-VN" b="1">
              <a:solidFill>
                <a:schemeClr val="bg1"/>
              </a:solidFill>
            </a:endParaRPr>
          </a:p>
          <a:p>
            <a:r>
              <a:rPr lang="vi-VN" altLang="en-VN" b="1">
                <a:solidFill>
                  <a:schemeClr val="bg1"/>
                </a:solidFill>
              </a:rPr>
              <a:t>thành quả đáng kể, đáp ứng được 9</a:t>
            </a:r>
            <a:r>
              <a:rPr lang="en-US" altLang="en-VN" b="1">
                <a:solidFill>
                  <a:schemeClr val="bg1"/>
                </a:solidFill>
              </a:rPr>
              <a:t>5</a:t>
            </a:r>
            <a:r>
              <a:rPr lang="vi-VN" altLang="en-VN" b="1">
                <a:solidFill>
                  <a:schemeClr val="bg1"/>
                </a:solidFill>
              </a:rPr>
              <a:t>% yêu cầu đề tài, bao gồm các mục tiêu sau:</a:t>
            </a:r>
            <a:endParaRPr lang="en-US" altLang="en-VN" b="1">
              <a:solidFill>
                <a:schemeClr val="bg1"/>
              </a:solidFill>
            </a:endParaRPr>
          </a:p>
        </p:txBody>
      </p:sp>
      <p:pic>
        <p:nvPicPr>
          <p:cNvPr id="2" name="Picture 30">
            <a:extLst>
              <a:ext uri="{FF2B5EF4-FFF2-40B4-BE49-F238E27FC236}">
                <a16:creationId xmlns:a16="http://schemas.microsoft.com/office/drawing/2014/main" id="{1FC886D4-D174-9261-E0F8-622CC9AB8B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plit orient="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16" presetClass="entr" presetSubtype="21"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barn(inVertical)">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8D30775-E195-4C4C-93B0-0261753A3724}"/>
              </a:ext>
            </a:extLst>
          </p:cNvPr>
          <p:cNvSpPr>
            <a:spLocks noGrp="1"/>
          </p:cNvSpPr>
          <p:nvPr>
            <p:ph type="sldNum" sz="quarter" idx="12"/>
          </p:nvPr>
        </p:nvSpPr>
        <p:spPr/>
        <p:txBody>
          <a:bodyPr/>
          <a:lstStyle/>
          <a:p>
            <a:fld id="{13D2E340-0663-474B-992C-9192B5C45E57}" type="slidenum">
              <a:rPr lang="en-US" smtClean="0"/>
              <a:t>15</a:t>
            </a:fld>
            <a:endParaRPr lang="en-US"/>
          </a:p>
        </p:txBody>
      </p:sp>
      <p:pic>
        <p:nvPicPr>
          <p:cNvPr id="1026" name="Picture 2" descr="Hệ thống phân loại da Baumann (Kết luận)">
            <a:extLst>
              <a:ext uri="{FF2B5EF4-FFF2-40B4-BE49-F238E27FC236}">
                <a16:creationId xmlns:a16="http://schemas.microsoft.com/office/drawing/2014/main" id="{1D74D5D4-4FE1-F508-F532-738FC65627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1992" y="267481"/>
            <a:ext cx="6487108" cy="399408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2490C76-0F53-7E52-537F-338646D17774}"/>
              </a:ext>
            </a:extLst>
          </p:cNvPr>
          <p:cNvSpPr txBox="1"/>
          <p:nvPr/>
        </p:nvSpPr>
        <p:spPr>
          <a:xfrm>
            <a:off x="3395546" y="2870863"/>
            <a:ext cx="4340612" cy="3139321"/>
          </a:xfrm>
          <a:prstGeom prst="rect">
            <a:avLst/>
          </a:prstGeom>
          <a:noFill/>
        </p:spPr>
        <p:txBody>
          <a:bodyPr wrap="square" rtlCol="0">
            <a:spAutoFit/>
          </a:bodyPr>
          <a:lstStyle/>
          <a:p>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phía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người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dùng</a:t>
            </a:r>
            <a:r>
              <a:rPr lang="en-US" dirty="0">
                <a:latin typeface="Times New Roman" panose="02020603050405020304" pitchFamily="18" charset="0"/>
                <a:cs typeface="Times New Roman" panose="02020603050405020304" pitchFamily="18" charset="0"/>
              </a:rPr>
              <a:t>.</a:t>
            </a:r>
          </a:p>
          <a:p>
            <a:pPr marL="557213" lvl="1" indent="-214313">
              <a:buFont typeface="Wingdings 2" panose="05020102010507070707" pitchFamily="18" charset="2"/>
              <a:buChar char="R"/>
            </a:pPr>
            <a:r>
              <a:rPr lang="en-US" dirty="0">
                <a:latin typeface="Times New Roman" panose="02020603050405020304" pitchFamily="18" charset="0"/>
                <a:cs typeface="Times New Roman" panose="02020603050405020304" pitchFamily="18" charset="0"/>
              </a:rPr>
              <a:t>Giao </a:t>
            </a:r>
            <a:r>
              <a:rPr lang="en-US" dirty="0" err="1">
                <a:latin typeface="Times New Roman" panose="02020603050405020304" pitchFamily="18" charset="0"/>
                <a:cs typeface="Times New Roman" panose="02020603050405020304" pitchFamily="18" charset="0"/>
              </a:rPr>
              <a:t>diện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dễ</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nhìn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giản</a:t>
            </a:r>
            <a:r>
              <a:rPr lang="en-US" dirty="0">
                <a:latin typeface="Times New Roman" panose="02020603050405020304" pitchFamily="18" charset="0"/>
                <a:cs typeface="Times New Roman" panose="02020603050405020304" pitchFamily="18" charset="0"/>
              </a:rPr>
              <a:t>.</a:t>
            </a:r>
          </a:p>
          <a:p>
            <a:pPr marL="557213" lvl="1" indent="-214313">
              <a:buFont typeface="Wingdings 2" panose="05020102010507070707" pitchFamily="18" charset="2"/>
              <a:buChar char="R"/>
            </a:pPr>
            <a:r>
              <a:rPr lang="en-US" dirty="0" err="1">
                <a:latin typeface="Times New Roman" panose="02020603050405020304" pitchFamily="18" charset="0"/>
                <a:cs typeface="Times New Roman" panose="02020603050405020304" pitchFamily="18" charset="0"/>
              </a:rPr>
              <a:t>Hỗ</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tìm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kiếm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đặt</a:t>
            </a:r>
            <a:r>
              <a:rPr lang="en-US" dirty="0">
                <a:latin typeface="Times New Roman" panose="02020603050405020304" pitchFamily="18" charset="0"/>
                <a:cs typeface="Times New Roman" panose="02020603050405020304" pitchFamily="18" charset="0"/>
              </a:rPr>
              <a:t> hang </a:t>
            </a:r>
            <a:r>
              <a:rPr lang="en-US" dirty="0" err="1">
                <a:latin typeface="Times New Roman" panose="02020603050405020304" pitchFamily="18" charset="0"/>
                <a:cs typeface="Times New Roman" panose="02020603050405020304" pitchFamily="18" charset="0"/>
              </a:rPr>
              <a:t>thuận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tiện</a:t>
            </a:r>
            <a:r>
              <a:rPr lang="en-US"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phía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a:t>
            </a:r>
          </a:p>
          <a:p>
            <a:pPr marL="557213" lvl="1" indent="-214313">
              <a:buFont typeface="Wingdings 2" panose="05020102010507070707" pitchFamily="18" charset="2"/>
              <a:buChar char="R"/>
            </a:pPr>
            <a:r>
              <a:rPr lang="en-US" dirty="0" err="1">
                <a:latin typeface="Times New Roman" panose="02020603050405020304" pitchFamily="18" charset="0"/>
                <a:cs typeface="Times New Roman" panose="02020603050405020304" pitchFamily="18" charset="0"/>
              </a:rPr>
              <a:t>Quản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sâu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mục</a:t>
            </a:r>
            <a:r>
              <a:rPr lang="en-US" dirty="0">
                <a:latin typeface="Times New Roman" panose="02020603050405020304" pitchFamily="18" charset="0"/>
                <a:cs typeface="Times New Roman" panose="02020603050405020304" pitchFamily="18" charset="0"/>
              </a:rPr>
              <a:t>.</a:t>
            </a:r>
          </a:p>
          <a:p>
            <a:pPr marL="557213" lvl="1" indent="-214313">
              <a:buFont typeface="Wingdings 2" panose="05020102010507070707" pitchFamily="18" charset="2"/>
              <a:buChar char="R"/>
            </a:pPr>
            <a:r>
              <a:rPr lang="en-US" dirty="0" err="1">
                <a:latin typeface="Times New Roman" panose="02020603050405020304" pitchFamily="18" charset="0"/>
                <a:cs typeface="Times New Roman" panose="02020603050405020304" pitchFamily="18" charset="0"/>
              </a:rPr>
              <a:t>Dễ</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dàng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chỉnh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a:t>
            </a:r>
            <a:r>
              <a:rPr lang="en-US" dirty="0">
                <a:latin typeface="Times New Roman" panose="02020603050405020304" pitchFamily="18" charset="0"/>
                <a:cs typeface="Times New Roman" panose="02020603050405020304" pitchFamily="18" charset="0"/>
              </a:rPr>
              <a:t> hay </a:t>
            </a:r>
            <a:r>
              <a:rPr lang="en-US" dirty="0" err="1">
                <a:latin typeface="Times New Roman" panose="02020603050405020304" pitchFamily="18" charset="0"/>
                <a:cs typeface="Times New Roman" panose="02020603050405020304" pitchFamily="18" charset="0"/>
              </a:rPr>
              <a:t>thêm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phim</a:t>
            </a:r>
            <a:r>
              <a:rPr lang="en-US"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phía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thống</a:t>
            </a:r>
            <a:r>
              <a:rPr lang="en-US" dirty="0">
                <a:latin typeface="Times New Roman" panose="02020603050405020304" pitchFamily="18" charset="0"/>
                <a:cs typeface="Times New Roman" panose="02020603050405020304" pitchFamily="18" charset="0"/>
              </a:rPr>
              <a:t>.</a:t>
            </a:r>
          </a:p>
          <a:p>
            <a:pPr marL="557213" lvl="1" indent="-214313">
              <a:buFont typeface="Wingdings 2" panose="05020102010507070707" pitchFamily="18" charset="2"/>
              <a:buChar char="R"/>
            </a:pPr>
            <a:r>
              <a:rPr lang="en-US" dirty="0">
                <a:latin typeface="Times New Roman" panose="02020603050405020304" pitchFamily="18" charset="0"/>
                <a:cs typeface="Times New Roman" panose="02020603050405020304" pitchFamily="18" charset="0"/>
              </a:rPr>
              <a:t>Front end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back end </a:t>
            </a:r>
            <a:r>
              <a:rPr lang="en-US" dirty="0" err="1">
                <a:latin typeface="Times New Roman" panose="02020603050405020304" pitchFamily="18" charset="0"/>
                <a:cs typeface="Times New Roman" panose="02020603050405020304" pitchFamily="18" charset="0"/>
              </a:rPr>
              <a:t>phân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biệt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rõ</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ràng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nâng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cấp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dễ</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dàng</a:t>
            </a:r>
            <a:r>
              <a:rPr lang="en-US" dirty="0">
                <a:latin typeface="Times New Roman" panose="02020603050405020304" pitchFamily="18" charset="0"/>
                <a:cs typeface="Times New Roman" panose="02020603050405020304" pitchFamily="18" charset="0"/>
              </a:rPr>
              <a:t>.</a:t>
            </a:r>
          </a:p>
        </p:txBody>
      </p:sp>
      <p:pic>
        <p:nvPicPr>
          <p:cNvPr id="3" name="Picture 30">
            <a:extLst>
              <a:ext uri="{FF2B5EF4-FFF2-40B4-BE49-F238E27FC236}">
                <a16:creationId xmlns:a16="http://schemas.microsoft.com/office/drawing/2014/main" id="{DD31A562-E6E6-9212-7A65-5F68B60E54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945982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a:extLst>
              <a:ext uri="{FF2B5EF4-FFF2-40B4-BE49-F238E27FC236}">
                <a16:creationId xmlns:a16="http://schemas.microsoft.com/office/drawing/2014/main" id="{110CC3C9-E273-BE1C-77B3-B385F5C2FEAF}"/>
              </a:ext>
            </a:extLst>
          </p:cNvPr>
          <p:cNvSpPr/>
          <p:nvPr/>
        </p:nvSpPr>
        <p:spPr>
          <a:xfrm>
            <a:off x="1035050" y="2570163"/>
            <a:ext cx="7424738" cy="3438525"/>
          </a:xfrm>
          <a:prstGeom prst="roundRect">
            <a:avLst/>
          </a:prstGeom>
          <a:ln/>
        </p:spPr>
        <p:style>
          <a:lnRef idx="2">
            <a:schemeClr val="accent1"/>
          </a:lnRef>
          <a:fillRef idx="1">
            <a:schemeClr val="lt1"/>
          </a:fillRef>
          <a:effectRef idx="0">
            <a:schemeClr val="accent1"/>
          </a:effectRef>
          <a:fontRef idx="minor">
            <a:schemeClr val="dk1"/>
          </a:fontRef>
        </p:style>
        <p:txBody>
          <a:bodyPr anchor="ctr"/>
          <a:lstStyle/>
          <a:p>
            <a:pPr>
              <a:defRPr/>
            </a:pPr>
            <a:r>
              <a:rPr lang="en-US" dirty="0" err="1"/>
              <a:t>Tăng</a:t>
            </a:r>
            <a:r>
              <a:rPr lang="en-US" dirty="0"/>
              <a:t> </a:t>
            </a:r>
            <a:r>
              <a:rPr lang="en-US" dirty="0" err="1"/>
              <a:t>kỹ</a:t>
            </a:r>
            <a:r>
              <a:rPr lang="en-US" dirty="0"/>
              <a:t> </a:t>
            </a:r>
            <a:r>
              <a:rPr lang="en-US" dirty="0" err="1"/>
              <a:t>năng</a:t>
            </a:r>
            <a:r>
              <a:rPr lang="en-US" dirty="0"/>
              <a:t> </a:t>
            </a:r>
            <a:r>
              <a:rPr lang="en-US" dirty="0" err="1"/>
              <a:t>lập</a:t>
            </a:r>
            <a:r>
              <a:rPr lang="en-US" dirty="0"/>
              <a:t> </a:t>
            </a:r>
            <a:r>
              <a:rPr lang="en-US" dirty="0" err="1"/>
              <a:t>trình</a:t>
            </a:r>
            <a:r>
              <a:rPr lang="en-US" dirty="0"/>
              <a:t> </a:t>
            </a:r>
            <a:r>
              <a:rPr lang="en-US" dirty="0" err="1"/>
              <a:t>đồng</a:t>
            </a:r>
            <a:r>
              <a:rPr lang="en-US" dirty="0"/>
              <a:t> </a:t>
            </a:r>
            <a:r>
              <a:rPr lang="en-US" dirty="0" err="1"/>
              <a:t>thời</a:t>
            </a:r>
            <a:r>
              <a:rPr lang="en-US" dirty="0"/>
              <a:t> </a:t>
            </a:r>
            <a:r>
              <a:rPr lang="en-US" dirty="0" err="1"/>
              <a:t>sẽ</a:t>
            </a:r>
            <a:r>
              <a:rPr lang="en-US" dirty="0"/>
              <a:t> code </a:t>
            </a:r>
            <a:r>
              <a:rPr lang="en-US" dirty="0" err="1"/>
              <a:t>kĩ</a:t>
            </a:r>
            <a:r>
              <a:rPr lang="en-US" dirty="0"/>
              <a:t> </a:t>
            </a:r>
            <a:r>
              <a:rPr lang="en-US" dirty="0" err="1"/>
              <a:t>lưỡng</a:t>
            </a:r>
            <a:r>
              <a:rPr lang="en-US" dirty="0"/>
              <a:t> </a:t>
            </a:r>
            <a:r>
              <a:rPr lang="en-US" dirty="0" err="1"/>
              <a:t>để</a:t>
            </a:r>
            <a:r>
              <a:rPr lang="en-US" dirty="0"/>
              <a:t> </a:t>
            </a:r>
            <a:r>
              <a:rPr lang="en-US" dirty="0" err="1"/>
              <a:t>ít</a:t>
            </a:r>
            <a:r>
              <a:rPr lang="en-US" dirty="0"/>
              <a:t> </a:t>
            </a:r>
            <a:r>
              <a:rPr lang="en-US" dirty="0" err="1"/>
              <a:t>gặp</a:t>
            </a:r>
            <a:r>
              <a:rPr lang="en-US" dirty="0"/>
              <a:t> bug </a:t>
            </a:r>
            <a:r>
              <a:rPr lang="en-US" dirty="0" err="1"/>
              <a:t>hơn</a:t>
            </a:r>
            <a:r>
              <a:rPr lang="en-US" dirty="0"/>
              <a:t> </a:t>
            </a:r>
            <a:r>
              <a:rPr lang="en-US" dirty="0" err="1"/>
              <a:t>trong</a:t>
            </a:r>
            <a:r>
              <a:rPr lang="en-US" dirty="0"/>
              <a:t> </a:t>
            </a:r>
            <a:r>
              <a:rPr lang="en-US" dirty="0" err="1"/>
              <a:t>những</a:t>
            </a:r>
            <a:r>
              <a:rPr lang="en-US" dirty="0"/>
              <a:t> </a:t>
            </a:r>
            <a:r>
              <a:rPr lang="en-US" dirty="0" err="1"/>
              <a:t>dự</a:t>
            </a:r>
            <a:r>
              <a:rPr lang="en-US" dirty="0"/>
              <a:t> </a:t>
            </a:r>
            <a:r>
              <a:rPr lang="en-US" dirty="0" err="1"/>
              <a:t>án</a:t>
            </a:r>
            <a:r>
              <a:rPr lang="en-US" dirty="0"/>
              <a:t> </a:t>
            </a:r>
            <a:r>
              <a:rPr lang="en-US" dirty="0" err="1"/>
              <a:t>mai</a:t>
            </a:r>
            <a:r>
              <a:rPr lang="en-US" dirty="0"/>
              <a:t> </a:t>
            </a:r>
            <a:r>
              <a:rPr lang="en-US" dirty="0" err="1"/>
              <a:t>sau</a:t>
            </a:r>
            <a:endParaRPr lang="en-US" dirty="0"/>
          </a:p>
          <a:p>
            <a:pPr>
              <a:defRPr/>
            </a:pPr>
            <a:r>
              <a:rPr lang="en-US" dirty="0" err="1"/>
              <a:t>Định</a:t>
            </a:r>
            <a:r>
              <a:rPr lang="en-US" dirty="0"/>
              <a:t> </a:t>
            </a:r>
            <a:r>
              <a:rPr lang="en-US" dirty="0" err="1"/>
              <a:t>hướng</a:t>
            </a:r>
            <a:r>
              <a:rPr lang="en-US" dirty="0"/>
              <a:t> </a:t>
            </a:r>
            <a:r>
              <a:rPr lang="en-US" dirty="0" err="1"/>
              <a:t>mở</a:t>
            </a:r>
            <a:r>
              <a:rPr lang="en-US" dirty="0"/>
              <a:t> </a:t>
            </a:r>
            <a:r>
              <a:rPr lang="en-US" dirty="0" err="1"/>
              <a:t>rộng</a:t>
            </a:r>
            <a:r>
              <a:rPr lang="en-US" dirty="0"/>
              <a:t> website </a:t>
            </a:r>
            <a:r>
              <a:rPr lang="en-US" dirty="0" err="1"/>
              <a:t>thêm</a:t>
            </a:r>
            <a:r>
              <a:rPr lang="en-US" dirty="0"/>
              <a:t> </a:t>
            </a:r>
            <a:r>
              <a:rPr lang="en-US" dirty="0" err="1"/>
              <a:t>nhiều</a:t>
            </a:r>
            <a:r>
              <a:rPr lang="en-US" dirty="0"/>
              <a:t> </a:t>
            </a:r>
            <a:r>
              <a:rPr lang="en-US" dirty="0" err="1"/>
              <a:t>chức</a:t>
            </a:r>
            <a:r>
              <a:rPr lang="en-US" dirty="0"/>
              <a:t> </a:t>
            </a:r>
            <a:r>
              <a:rPr lang="en-US" dirty="0" err="1"/>
              <a:t>năng</a:t>
            </a:r>
            <a:r>
              <a:rPr lang="en-US" dirty="0"/>
              <a:t> </a:t>
            </a:r>
            <a:r>
              <a:rPr lang="en-US" dirty="0" err="1"/>
              <a:t>như</a:t>
            </a:r>
            <a:r>
              <a:rPr lang="en-US" dirty="0"/>
              <a:t>: </a:t>
            </a:r>
          </a:p>
          <a:p>
            <a:pPr>
              <a:defRPr/>
            </a:pPr>
            <a:endParaRPr lang="en-US" dirty="0"/>
          </a:p>
          <a:p>
            <a:pPr marL="285750" lvl="0" indent="-285750">
              <a:buFont typeface="Wingdings" pitchFamily="2" charset="2"/>
              <a:buChar char="Ø"/>
            </a:pPr>
            <a:r>
              <a:rPr lang="en-US" dirty="0" err="1"/>
              <a:t>Thêm</a:t>
            </a:r>
            <a:r>
              <a:rPr lang="en-US" dirty="0"/>
              <a:t> </a:t>
            </a:r>
            <a:r>
              <a:rPr lang="en-US" dirty="0" err="1"/>
              <a:t>cấp</a:t>
            </a:r>
            <a:r>
              <a:rPr lang="en-US" dirty="0"/>
              <a:t> </a:t>
            </a:r>
            <a:r>
              <a:rPr lang="en-US" dirty="0" err="1"/>
              <a:t>độ</a:t>
            </a:r>
            <a:r>
              <a:rPr lang="en-US" dirty="0"/>
              <a:t> </a:t>
            </a:r>
            <a:r>
              <a:rPr lang="en-US" dirty="0" err="1"/>
              <a:t>cho</a:t>
            </a:r>
            <a:r>
              <a:rPr lang="en-US" dirty="0"/>
              <a:t> </a:t>
            </a:r>
            <a:r>
              <a:rPr lang="en-US" dirty="0" err="1"/>
              <a:t>tài</a:t>
            </a:r>
            <a:r>
              <a:rPr lang="en-US" dirty="0"/>
              <a:t> </a:t>
            </a:r>
            <a:r>
              <a:rPr lang="en-US" dirty="0" err="1"/>
              <a:t>khoản</a:t>
            </a:r>
            <a:r>
              <a:rPr lang="en-US" dirty="0"/>
              <a:t> </a:t>
            </a:r>
            <a:r>
              <a:rPr lang="en-US" dirty="0" err="1"/>
              <a:t>khách</a:t>
            </a:r>
            <a:r>
              <a:rPr lang="en-US" dirty="0"/>
              <a:t> </a:t>
            </a:r>
            <a:r>
              <a:rPr lang="en-US" dirty="0" err="1"/>
              <a:t>hàng</a:t>
            </a:r>
            <a:r>
              <a:rPr lang="en-US" dirty="0"/>
              <a:t> </a:t>
            </a:r>
            <a:r>
              <a:rPr lang="en-US" dirty="0" err="1"/>
              <a:t>thân</a:t>
            </a:r>
            <a:r>
              <a:rPr lang="en-US" dirty="0"/>
              <a:t> </a:t>
            </a:r>
            <a:r>
              <a:rPr lang="en-US" dirty="0" err="1"/>
              <a:t>thiết</a:t>
            </a:r>
            <a:r>
              <a:rPr lang="en-US" dirty="0"/>
              <a:t> </a:t>
            </a:r>
            <a:r>
              <a:rPr lang="en-US" dirty="0" err="1"/>
              <a:t>đã</a:t>
            </a:r>
            <a:r>
              <a:rPr lang="en-US" dirty="0"/>
              <a:t> </a:t>
            </a:r>
            <a:r>
              <a:rPr lang="en-US" dirty="0" err="1"/>
              <a:t>mua</a:t>
            </a:r>
            <a:r>
              <a:rPr lang="en-US" dirty="0"/>
              <a:t> </a:t>
            </a:r>
            <a:r>
              <a:rPr lang="en-US" dirty="0" err="1"/>
              <a:t>hàng</a:t>
            </a:r>
            <a:r>
              <a:rPr lang="en-US" dirty="0"/>
              <a:t> </a:t>
            </a:r>
            <a:r>
              <a:rPr lang="en-US" dirty="0" err="1"/>
              <a:t>khi</a:t>
            </a:r>
            <a:r>
              <a:rPr lang="en-US" dirty="0"/>
              <a:t> </a:t>
            </a:r>
            <a:r>
              <a:rPr lang="en-US" dirty="0" err="1"/>
              <a:t>đặt</a:t>
            </a:r>
            <a:r>
              <a:rPr lang="en-US" dirty="0"/>
              <a:t> </a:t>
            </a:r>
            <a:r>
              <a:rPr lang="en-US" dirty="0" err="1"/>
              <a:t>hàng</a:t>
            </a:r>
            <a:r>
              <a:rPr lang="en-US" dirty="0"/>
              <a:t> </a:t>
            </a:r>
            <a:endParaRPr lang="en-VN" dirty="0"/>
          </a:p>
          <a:p>
            <a:pPr marL="285750" lvl="0" indent="-285750">
              <a:buFont typeface="Wingdings" pitchFamily="2" charset="2"/>
              <a:buChar char="Ø"/>
            </a:pPr>
            <a:r>
              <a:rPr lang="en-US" dirty="0" err="1"/>
              <a:t>Thêm</a:t>
            </a:r>
            <a:r>
              <a:rPr lang="en-US" dirty="0"/>
              <a:t> </a:t>
            </a:r>
            <a:r>
              <a:rPr lang="en-US" dirty="0" err="1"/>
              <a:t>gợi</a:t>
            </a:r>
            <a:r>
              <a:rPr lang="en-US" dirty="0"/>
              <a:t> </a:t>
            </a:r>
            <a:r>
              <a:rPr lang="en-US" dirty="0" err="1"/>
              <a:t>ý</a:t>
            </a:r>
            <a:r>
              <a:rPr lang="en-US" dirty="0"/>
              <a:t> </a:t>
            </a:r>
            <a:r>
              <a:rPr lang="en-US" dirty="0" err="1"/>
              <a:t>về</a:t>
            </a:r>
            <a:r>
              <a:rPr lang="en-US" dirty="0"/>
              <a:t> </a:t>
            </a:r>
            <a:r>
              <a:rPr lang="en-US" dirty="0" err="1"/>
              <a:t>các</a:t>
            </a:r>
            <a:r>
              <a:rPr lang="en-US" dirty="0"/>
              <a:t> </a:t>
            </a:r>
            <a:r>
              <a:rPr lang="en-US" dirty="0" err="1"/>
              <a:t>sản</a:t>
            </a:r>
            <a:r>
              <a:rPr lang="en-US" dirty="0"/>
              <a:t> </a:t>
            </a:r>
            <a:r>
              <a:rPr lang="en-US" dirty="0" err="1"/>
              <a:t>phẩm</a:t>
            </a:r>
            <a:r>
              <a:rPr lang="en-US" dirty="0"/>
              <a:t> </a:t>
            </a:r>
            <a:r>
              <a:rPr lang="en-US" dirty="0" err="1"/>
              <a:t>bằng</a:t>
            </a:r>
            <a:r>
              <a:rPr lang="en-US" dirty="0"/>
              <a:t> AI</a:t>
            </a:r>
            <a:endParaRPr lang="en-VN" dirty="0"/>
          </a:p>
          <a:p>
            <a:pPr marL="285750" lvl="0" indent="-285750">
              <a:buFont typeface="Wingdings" pitchFamily="2" charset="2"/>
              <a:buChar char="Ø"/>
            </a:pPr>
            <a:r>
              <a:rPr lang="en-US" dirty="0" err="1"/>
              <a:t>Nâng</a:t>
            </a:r>
            <a:r>
              <a:rPr lang="en-US" dirty="0"/>
              <a:t> </a:t>
            </a:r>
            <a:r>
              <a:rPr lang="en-US" dirty="0" err="1"/>
              <a:t>cấp</a:t>
            </a:r>
            <a:r>
              <a:rPr lang="en-US" dirty="0"/>
              <a:t> </a:t>
            </a:r>
            <a:r>
              <a:rPr lang="en-US" dirty="0" err="1"/>
              <a:t>nhiều</a:t>
            </a:r>
            <a:r>
              <a:rPr lang="en-US" dirty="0"/>
              <a:t> </a:t>
            </a:r>
            <a:r>
              <a:rPr lang="en-US" dirty="0" err="1"/>
              <a:t>quyền</a:t>
            </a:r>
            <a:r>
              <a:rPr lang="en-US" dirty="0"/>
              <a:t> </a:t>
            </a:r>
            <a:r>
              <a:rPr lang="en-US" dirty="0" err="1"/>
              <a:t>hạn</a:t>
            </a:r>
            <a:r>
              <a:rPr lang="en-US" dirty="0"/>
              <a:t> </a:t>
            </a:r>
            <a:r>
              <a:rPr lang="en-US" dirty="0" err="1"/>
              <a:t>và</a:t>
            </a:r>
            <a:r>
              <a:rPr lang="en-US" dirty="0"/>
              <a:t> </a:t>
            </a:r>
            <a:r>
              <a:rPr lang="en-US" dirty="0" err="1"/>
              <a:t>chức</a:t>
            </a:r>
            <a:r>
              <a:rPr lang="en-US" dirty="0"/>
              <a:t> </a:t>
            </a:r>
            <a:r>
              <a:rPr lang="en-US" dirty="0" err="1"/>
              <a:t>năng</a:t>
            </a:r>
            <a:r>
              <a:rPr lang="en-US" dirty="0"/>
              <a:t> </a:t>
            </a:r>
            <a:r>
              <a:rPr lang="en-US" dirty="0" err="1"/>
              <a:t>cho</a:t>
            </a:r>
            <a:r>
              <a:rPr lang="en-US" dirty="0"/>
              <a:t> </a:t>
            </a:r>
            <a:r>
              <a:rPr lang="en-US" dirty="0" err="1"/>
              <a:t>trang</a:t>
            </a:r>
            <a:r>
              <a:rPr lang="en-US" dirty="0"/>
              <a:t> </a:t>
            </a:r>
            <a:r>
              <a:rPr lang="en-US" dirty="0" err="1"/>
              <a:t>quản</a:t>
            </a:r>
            <a:r>
              <a:rPr lang="en-US" dirty="0"/>
              <a:t> </a:t>
            </a:r>
            <a:r>
              <a:rPr lang="en-US" dirty="0" err="1"/>
              <a:t>trị</a:t>
            </a:r>
            <a:endParaRPr lang="en-VN" dirty="0"/>
          </a:p>
          <a:p>
            <a:pPr marL="285750" indent="-285750">
              <a:buFont typeface="Wingdings" panose="05000000000000000000" pitchFamily="2" charset="2"/>
              <a:buChar char="Ø"/>
              <a:defRPr/>
            </a:pPr>
            <a:r>
              <a:rPr lang="en-US" dirty="0" err="1"/>
              <a:t>Sẽ</a:t>
            </a:r>
            <a:r>
              <a:rPr lang="en-US" dirty="0"/>
              <a:t> </a:t>
            </a:r>
            <a:r>
              <a:rPr lang="en-US" dirty="0" err="1"/>
              <a:t>có</a:t>
            </a:r>
            <a:r>
              <a:rPr lang="en-US" dirty="0"/>
              <a:t> </a:t>
            </a:r>
            <a:r>
              <a:rPr lang="en-US" dirty="0" err="1"/>
              <a:t>nhiều</a:t>
            </a:r>
            <a:r>
              <a:rPr lang="en-US" dirty="0"/>
              <a:t> </a:t>
            </a:r>
            <a:r>
              <a:rPr lang="en-US" dirty="0" err="1"/>
              <a:t>quyền</a:t>
            </a:r>
            <a:r>
              <a:rPr lang="en-US" dirty="0"/>
              <a:t> </a:t>
            </a:r>
            <a:r>
              <a:rPr lang="en-US" dirty="0" err="1"/>
              <a:t>hạn</a:t>
            </a:r>
            <a:r>
              <a:rPr lang="en-US" dirty="0"/>
              <a:t> </a:t>
            </a:r>
            <a:r>
              <a:rPr lang="en-US" dirty="0" err="1"/>
              <a:t>người</a:t>
            </a:r>
            <a:r>
              <a:rPr lang="en-US" dirty="0"/>
              <a:t> </a:t>
            </a:r>
            <a:r>
              <a:rPr lang="en-US" dirty="0" err="1"/>
              <a:t>dùng</a:t>
            </a:r>
            <a:r>
              <a:rPr lang="en-US" dirty="0"/>
              <a:t> </a:t>
            </a:r>
            <a:r>
              <a:rPr lang="en-US" dirty="0" err="1"/>
              <a:t>hơn</a:t>
            </a:r>
            <a:r>
              <a:rPr lang="en-US" dirty="0"/>
              <a:t> </a:t>
            </a:r>
          </a:p>
          <a:p>
            <a:pPr marL="285750" indent="-285750">
              <a:buFont typeface="Wingdings" panose="05000000000000000000" pitchFamily="2" charset="2"/>
              <a:buChar char="Ø"/>
              <a:defRPr/>
            </a:pPr>
            <a:r>
              <a:rPr lang="en-US" dirty="0" err="1"/>
              <a:t>Thêm</a:t>
            </a:r>
            <a:r>
              <a:rPr lang="en-US" dirty="0"/>
              <a:t> </a:t>
            </a:r>
            <a:r>
              <a:rPr lang="en-US" dirty="0" err="1"/>
              <a:t>thành</a:t>
            </a:r>
            <a:r>
              <a:rPr lang="en-US" dirty="0"/>
              <a:t> </a:t>
            </a:r>
            <a:r>
              <a:rPr lang="en-US" dirty="0" err="1"/>
              <a:t>viên</a:t>
            </a:r>
            <a:r>
              <a:rPr lang="en-US" dirty="0"/>
              <a:t> </a:t>
            </a:r>
            <a:r>
              <a:rPr lang="en-US" dirty="0" err="1"/>
              <a:t>cấp</a:t>
            </a:r>
            <a:r>
              <a:rPr lang="en-US" dirty="0"/>
              <a:t> </a:t>
            </a:r>
            <a:r>
              <a:rPr lang="en-US" dirty="0" err="1"/>
              <a:t>độ</a:t>
            </a:r>
            <a:r>
              <a:rPr lang="en-US" dirty="0"/>
              <a:t> </a:t>
            </a:r>
            <a:r>
              <a:rPr lang="en-US" dirty="0" err="1"/>
              <a:t>khi</a:t>
            </a:r>
            <a:r>
              <a:rPr lang="en-US" dirty="0"/>
              <a:t> </a:t>
            </a:r>
            <a:r>
              <a:rPr lang="en-US" dirty="0" err="1"/>
              <a:t>đặt</a:t>
            </a:r>
            <a:r>
              <a:rPr lang="en-US" dirty="0"/>
              <a:t> </a:t>
            </a:r>
            <a:r>
              <a:rPr lang="en-US" dirty="0" err="1"/>
              <a:t>hàng</a:t>
            </a:r>
            <a:r>
              <a:rPr lang="en-US" dirty="0"/>
              <a:t> …</a:t>
            </a:r>
          </a:p>
          <a:p>
            <a:pPr>
              <a:defRPr/>
            </a:pPr>
            <a:endParaRPr lang="vi-VN" dirty="0"/>
          </a:p>
        </p:txBody>
      </p:sp>
      <p:sp>
        <p:nvSpPr>
          <p:cNvPr id="27651" name="Rectangle 3">
            <a:extLst>
              <a:ext uri="{FF2B5EF4-FFF2-40B4-BE49-F238E27FC236}">
                <a16:creationId xmlns:a16="http://schemas.microsoft.com/office/drawing/2014/main" id="{001A521A-D755-84BC-FBF1-3295036F63C0}"/>
              </a:ext>
            </a:extLst>
          </p:cNvPr>
          <p:cNvSpPr>
            <a:spLocks noChangeArrowheads="1"/>
          </p:cNvSpPr>
          <p:nvPr/>
        </p:nvSpPr>
        <p:spPr bwMode="auto">
          <a:xfrm>
            <a:off x="2987675" y="500063"/>
            <a:ext cx="8001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a:t>POP3</a:t>
            </a:r>
            <a:endParaRPr lang="en-US" altLang="en-VN"/>
          </a:p>
        </p:txBody>
      </p:sp>
      <p:sp>
        <p:nvSpPr>
          <p:cNvPr id="13" name="Title 1">
            <a:extLst>
              <a:ext uri="{FF2B5EF4-FFF2-40B4-BE49-F238E27FC236}">
                <a16:creationId xmlns:a16="http://schemas.microsoft.com/office/drawing/2014/main" id="{13508EF2-D740-985D-EE24-348730C9D5B7}"/>
              </a:ext>
            </a:extLst>
          </p:cNvPr>
          <p:cNvSpPr txBox="1">
            <a:spLocks/>
          </p:cNvSpPr>
          <p:nvPr/>
        </p:nvSpPr>
        <p:spPr>
          <a:xfrm>
            <a:off x="457200" y="319088"/>
            <a:ext cx="7391400" cy="563562"/>
          </a:xfrm>
          <a:prstGeom prst="rect">
            <a:avLst/>
          </a:prstGeom>
        </p:spPr>
        <p:txBody>
          <a:bodyPr/>
          <a:lstStyle>
            <a:lvl1pPr algn="ctr" rtl="0" eaLnBrk="0" fontAlgn="base" hangingPunct="0">
              <a:spcBef>
                <a:spcPct val="0"/>
              </a:spcBef>
              <a:spcAft>
                <a:spcPct val="0"/>
              </a:spcAft>
              <a:defRPr sz="3600" kern="1200">
                <a:solidFill>
                  <a:schemeClr val="bg1"/>
                </a:solidFill>
                <a:latin typeface="+mj-lt"/>
                <a:ea typeface="+mj-ea"/>
                <a:cs typeface="+mj-cs"/>
              </a:defRPr>
            </a:lvl1pPr>
            <a:lvl2pPr algn="ctr" rtl="0" eaLnBrk="0" fontAlgn="base" hangingPunct="0">
              <a:spcBef>
                <a:spcPct val="0"/>
              </a:spcBef>
              <a:spcAft>
                <a:spcPct val="0"/>
              </a:spcAft>
              <a:defRPr sz="3600">
                <a:solidFill>
                  <a:schemeClr val="bg1"/>
                </a:solidFill>
                <a:latin typeface="Arial" panose="020B0604020202020204" pitchFamily="34" charset="0"/>
              </a:defRPr>
            </a:lvl2pPr>
            <a:lvl3pPr algn="ctr" rtl="0" eaLnBrk="0" fontAlgn="base" hangingPunct="0">
              <a:spcBef>
                <a:spcPct val="0"/>
              </a:spcBef>
              <a:spcAft>
                <a:spcPct val="0"/>
              </a:spcAft>
              <a:defRPr sz="3600">
                <a:solidFill>
                  <a:schemeClr val="bg1"/>
                </a:solidFill>
                <a:latin typeface="Arial" panose="020B0604020202020204" pitchFamily="34" charset="0"/>
              </a:defRPr>
            </a:lvl3pPr>
            <a:lvl4pPr algn="ctr" rtl="0" eaLnBrk="0" fontAlgn="base" hangingPunct="0">
              <a:spcBef>
                <a:spcPct val="0"/>
              </a:spcBef>
              <a:spcAft>
                <a:spcPct val="0"/>
              </a:spcAft>
              <a:defRPr sz="3600">
                <a:solidFill>
                  <a:schemeClr val="bg1"/>
                </a:solidFill>
                <a:latin typeface="Arial" panose="020B0604020202020204" pitchFamily="34" charset="0"/>
              </a:defRPr>
            </a:lvl4pPr>
            <a:lvl5pPr algn="ctr" rtl="0" eaLnBrk="0" fontAlgn="base" hangingPunct="0">
              <a:spcBef>
                <a:spcPct val="0"/>
              </a:spcBef>
              <a:spcAft>
                <a:spcPct val="0"/>
              </a:spcAft>
              <a:defRPr sz="3600">
                <a:solidFill>
                  <a:schemeClr val="bg1"/>
                </a:solidFill>
                <a:latin typeface="Arial" panose="020B0604020202020204" pitchFamily="34" charset="0"/>
              </a:defRPr>
            </a:lvl5pPr>
            <a:lvl6pPr marL="457200" algn="ctr" rtl="0" eaLnBrk="1" fontAlgn="base" hangingPunct="1">
              <a:spcBef>
                <a:spcPct val="0"/>
              </a:spcBef>
              <a:spcAft>
                <a:spcPct val="0"/>
              </a:spcAft>
              <a:defRPr sz="3600">
                <a:solidFill>
                  <a:schemeClr val="bg1"/>
                </a:solidFill>
                <a:latin typeface="Arial" panose="020B0604020202020204" pitchFamily="34" charset="0"/>
              </a:defRPr>
            </a:lvl6pPr>
            <a:lvl7pPr marL="914400" algn="ctr" rtl="0" eaLnBrk="1" fontAlgn="base" hangingPunct="1">
              <a:spcBef>
                <a:spcPct val="0"/>
              </a:spcBef>
              <a:spcAft>
                <a:spcPct val="0"/>
              </a:spcAft>
              <a:defRPr sz="3600">
                <a:solidFill>
                  <a:schemeClr val="bg1"/>
                </a:solidFill>
                <a:latin typeface="Arial" panose="020B0604020202020204" pitchFamily="34" charset="0"/>
              </a:defRPr>
            </a:lvl7pPr>
            <a:lvl8pPr marL="1371600" algn="ctr" rtl="0" eaLnBrk="1" fontAlgn="base" hangingPunct="1">
              <a:spcBef>
                <a:spcPct val="0"/>
              </a:spcBef>
              <a:spcAft>
                <a:spcPct val="0"/>
              </a:spcAft>
              <a:defRPr sz="3600">
                <a:solidFill>
                  <a:schemeClr val="bg1"/>
                </a:solidFill>
                <a:latin typeface="Arial" panose="020B0604020202020204" pitchFamily="34" charset="0"/>
              </a:defRPr>
            </a:lvl8pPr>
            <a:lvl9pPr marL="1828800" algn="ctr" rtl="0" eaLnBrk="1" fontAlgn="base" hangingPunct="1">
              <a:spcBef>
                <a:spcPct val="0"/>
              </a:spcBef>
              <a:spcAft>
                <a:spcPct val="0"/>
              </a:spcAft>
              <a:defRPr sz="3600">
                <a:solidFill>
                  <a:schemeClr val="bg1"/>
                </a:solidFill>
                <a:latin typeface="Arial" panose="020B0604020202020204" pitchFamily="34" charset="0"/>
              </a:defRPr>
            </a:lvl9pPr>
          </a:lstStyle>
          <a:p>
            <a:pPr>
              <a:defRPr/>
            </a:pPr>
            <a:r>
              <a:rPr lang="en-US" b="1" dirty="0" err="1">
                <a:ln w="0"/>
                <a:effectLst>
                  <a:outerShdw blurRad="38100" dist="25400" dir="5400000" algn="ctr" rotWithShape="0">
                    <a:srgbClr val="6E747A">
                      <a:alpha val="43000"/>
                    </a:srgbClr>
                  </a:outerShdw>
                </a:effectLst>
                <a:cs typeface="Arial" pitchFamily="34" charset="0"/>
              </a:rPr>
              <a:t>Kết</a:t>
            </a:r>
            <a:r>
              <a:rPr lang="en-US" b="1" dirty="0">
                <a:ln w="0"/>
                <a:effectLst>
                  <a:outerShdw blurRad="38100" dist="25400" dir="5400000" algn="ctr" rotWithShape="0">
                    <a:srgbClr val="6E747A">
                      <a:alpha val="43000"/>
                    </a:srgbClr>
                  </a:outerShdw>
                </a:effectLst>
                <a:cs typeface="Arial" pitchFamily="34" charset="0"/>
              </a:rPr>
              <a:t> </a:t>
            </a:r>
            <a:r>
              <a:rPr lang="en-US" b="1" dirty="0" err="1">
                <a:ln w="0"/>
                <a:effectLst>
                  <a:outerShdw blurRad="38100" dist="25400" dir="5400000" algn="ctr" rotWithShape="0">
                    <a:srgbClr val="6E747A">
                      <a:alpha val="43000"/>
                    </a:srgbClr>
                  </a:outerShdw>
                </a:effectLst>
                <a:cs typeface="Arial" pitchFamily="34" charset="0"/>
              </a:rPr>
              <a:t>Luận</a:t>
            </a:r>
            <a:r>
              <a:rPr lang="en-US" b="1" dirty="0">
                <a:ln w="0"/>
                <a:effectLst>
                  <a:outerShdw blurRad="38100" dist="25400" dir="5400000" algn="ctr" rotWithShape="0">
                    <a:srgbClr val="6E747A">
                      <a:alpha val="43000"/>
                    </a:srgbClr>
                  </a:outerShdw>
                </a:effectLst>
                <a:cs typeface="Arial" pitchFamily="34" charset="0"/>
              </a:rPr>
              <a:t> &amp; Xu </a:t>
            </a:r>
            <a:r>
              <a:rPr lang="en-US" b="1" dirty="0" err="1">
                <a:ln w="0"/>
                <a:effectLst>
                  <a:outerShdw blurRad="38100" dist="25400" dir="5400000" algn="ctr" rotWithShape="0">
                    <a:srgbClr val="6E747A">
                      <a:alpha val="43000"/>
                    </a:srgbClr>
                  </a:outerShdw>
                </a:effectLst>
                <a:cs typeface="Arial" pitchFamily="34" charset="0"/>
              </a:rPr>
              <a:t>Hướng</a:t>
            </a:r>
            <a:endParaRPr lang="en-US" altLang="en-US" dirty="0"/>
          </a:p>
        </p:txBody>
      </p:sp>
      <p:sp>
        <p:nvSpPr>
          <p:cNvPr id="5" name="Rectangle 4">
            <a:extLst>
              <a:ext uri="{FF2B5EF4-FFF2-40B4-BE49-F238E27FC236}">
                <a16:creationId xmlns:a16="http://schemas.microsoft.com/office/drawing/2014/main" id="{E2D06CB8-93C4-4CDA-3E50-3BE1D01BEC7A}"/>
              </a:ext>
            </a:extLst>
          </p:cNvPr>
          <p:cNvSpPr>
            <a:spLocks noChangeArrowheads="1"/>
          </p:cNvSpPr>
          <p:nvPr/>
        </p:nvSpPr>
        <p:spPr bwMode="auto">
          <a:xfrm>
            <a:off x="1101725" y="1647825"/>
            <a:ext cx="6999288" cy="92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VN" b="1">
                <a:solidFill>
                  <a:schemeClr val="bg1"/>
                </a:solidFill>
              </a:rPr>
              <a:t>Qua đồ án này em đã học được rất nhiều điểm và khắc phục được những hạn chế và hoàn thiện, phát triển hệ thống:</a:t>
            </a:r>
          </a:p>
          <a:p>
            <a:endParaRPr lang="en-US" altLang="en-VN" b="1">
              <a:solidFill>
                <a:schemeClr val="bg1"/>
              </a:solidFill>
            </a:endParaRPr>
          </a:p>
        </p:txBody>
      </p:sp>
      <p:sp>
        <p:nvSpPr>
          <p:cNvPr id="12" name="TextBox 11">
            <a:extLst>
              <a:ext uri="{FF2B5EF4-FFF2-40B4-BE49-F238E27FC236}">
                <a16:creationId xmlns:a16="http://schemas.microsoft.com/office/drawing/2014/main" id="{72382562-B806-5E50-B307-B1B3E0D1F959}"/>
              </a:ext>
            </a:extLst>
          </p:cNvPr>
          <p:cNvSpPr txBox="1"/>
          <p:nvPr/>
        </p:nvSpPr>
        <p:spPr>
          <a:xfrm>
            <a:off x="0" y="906463"/>
            <a:ext cx="4000500" cy="523875"/>
          </a:xfrm>
          <a:prstGeom prst="rect">
            <a:avLst/>
          </a:prstGeom>
          <a:solidFill>
            <a:schemeClr val="bg1"/>
          </a:solidFill>
        </p:spPr>
        <p:txBody>
          <a:bodyPr wrap="none">
            <a:spAutoFit/>
          </a:bodyPr>
          <a:lstStyle/>
          <a:p>
            <a:pPr marL="342900" indent="-342900">
              <a:buFont typeface="Wingdings" panose="05000000000000000000" pitchFamily="2" charset="2"/>
              <a:buChar char="v"/>
              <a:defRPr/>
            </a:pPr>
            <a:r>
              <a:rPr lang="en-US" sz="2800" b="1" dirty="0">
                <a:latin typeface="+mj-lt"/>
              </a:rPr>
              <a:t>Xu </a:t>
            </a:r>
            <a:r>
              <a:rPr lang="en-US" sz="2800" b="1" dirty="0" err="1">
                <a:latin typeface="+mj-lt"/>
              </a:rPr>
              <a:t>hướng</a:t>
            </a:r>
            <a:r>
              <a:rPr lang="en-US" sz="2800" b="1" dirty="0">
                <a:latin typeface="+mj-lt"/>
              </a:rPr>
              <a:t> </a:t>
            </a:r>
            <a:r>
              <a:rPr lang="en-US" sz="2800" b="1" dirty="0" err="1">
                <a:latin typeface="+mj-lt"/>
              </a:rPr>
              <a:t>phát</a:t>
            </a:r>
            <a:r>
              <a:rPr lang="en-US" sz="2800" b="1" dirty="0">
                <a:latin typeface="+mj-lt"/>
              </a:rPr>
              <a:t> </a:t>
            </a:r>
            <a:r>
              <a:rPr lang="en-US" sz="2800" b="1" dirty="0" err="1">
                <a:latin typeface="+mj-lt"/>
              </a:rPr>
              <a:t>triển</a:t>
            </a:r>
            <a:endParaRPr lang="en-US" sz="2800" b="1" dirty="0">
              <a:latin typeface="+mj-lt"/>
            </a:endParaRPr>
          </a:p>
        </p:txBody>
      </p:sp>
      <p:pic>
        <p:nvPicPr>
          <p:cNvPr id="2" name="Picture 30">
            <a:extLst>
              <a:ext uri="{FF2B5EF4-FFF2-40B4-BE49-F238E27FC236}">
                <a16:creationId xmlns:a16="http://schemas.microsoft.com/office/drawing/2014/main" id="{394E9488-2920-A331-75EE-A99B957A46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16" presetClass="entr" presetSubtype="21"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barn(inVertical)">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5" grpId="0"/>
      <p:bldP spid="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333AD45-DAA7-7A19-E1E3-B6322D4858B5}"/>
              </a:ext>
            </a:extLst>
          </p:cNvPr>
          <p:cNvSpPr>
            <a:spLocks noGrp="1" noChangeArrowheads="1"/>
          </p:cNvSpPr>
          <p:nvPr>
            <p:ph type="subTitle" idx="1"/>
          </p:nvPr>
        </p:nvSpPr>
        <p:spPr>
          <a:xfrm>
            <a:off x="1295400" y="3733800"/>
            <a:ext cx="6400800" cy="685800"/>
          </a:xfrm>
        </p:spPr>
        <p:txBody>
          <a:bodyPr/>
          <a:lstStyle/>
          <a:p>
            <a:pPr eaLnBrk="1" hangingPunct="1"/>
            <a:r>
              <a:rPr lang="en-US" altLang="en-US"/>
              <a:t>www.themegallery.com</a:t>
            </a:r>
          </a:p>
        </p:txBody>
      </p:sp>
      <p:sp>
        <p:nvSpPr>
          <p:cNvPr id="28675" name="WordArt 3">
            <a:extLst>
              <a:ext uri="{FF2B5EF4-FFF2-40B4-BE49-F238E27FC236}">
                <a16:creationId xmlns:a16="http://schemas.microsoft.com/office/drawing/2014/main" id="{3083A8F6-8FA0-46AF-2178-088C4C87A620}"/>
              </a:ext>
            </a:extLst>
          </p:cNvPr>
          <p:cNvSpPr>
            <a:spLocks noChangeArrowheads="1" noChangeShapeType="1" noTextEdit="1"/>
          </p:cNvSpPr>
          <p:nvPr/>
        </p:nvSpPr>
        <p:spPr bwMode="gray">
          <a:xfrm>
            <a:off x="2362200" y="4343400"/>
            <a:ext cx="4724400" cy="609600"/>
          </a:xfrm>
          <a:prstGeom prst="rect">
            <a:avLst/>
          </a:prstGeom>
        </p:spPr>
        <p:txBody>
          <a:bodyPr wrap="none" fromWordArt="1">
            <a:prstTxWarp prst="textDeflate">
              <a:avLst>
                <a:gd name="adj" fmla="val 0"/>
              </a:avLst>
            </a:prstTxWarp>
          </a:bodyPr>
          <a:lstStyle/>
          <a:p>
            <a:pPr algn="ctr"/>
            <a:r>
              <a:rPr lang="en-US" sz="5400" b="1" kern="10" dirty="0">
                <a:ln w="28575">
                  <a:solidFill>
                    <a:schemeClr val="bg1"/>
                  </a:solidFill>
                  <a:round/>
                  <a:headEnd/>
                  <a:tailEnd/>
                </a:ln>
                <a:gradFill rotWithShape="1">
                  <a:gsLst>
                    <a:gs pos="0">
                      <a:schemeClr val="tx1"/>
                    </a:gs>
                    <a:gs pos="100000">
                      <a:schemeClr val="accent2"/>
                    </a:gs>
                  </a:gsLst>
                  <a:lin ang="5400000" scaled="1"/>
                </a:gradFill>
                <a:effectLst>
                  <a:outerShdw dist="107763" dir="2700000" algn="ctr" rotWithShape="0">
                    <a:srgbClr val="000000">
                      <a:alpha val="50000"/>
                    </a:srgbClr>
                  </a:outerShdw>
                </a:effectLst>
                <a:latin typeface="Verdana" panose="020B0604030504040204" pitchFamily="34" charset="0"/>
                <a:ea typeface="Verdana" panose="020B0604030504040204" pitchFamily="34" charset="0"/>
                <a:cs typeface="Verdana" panose="020B0604030504040204" pitchFamily="34" charset="0"/>
              </a:rPr>
              <a:t>Thank You !</a:t>
            </a:r>
            <a:endParaRPr lang="en-VN" sz="5400" b="1" kern="10" dirty="0">
              <a:ln w="28575">
                <a:solidFill>
                  <a:schemeClr val="bg1"/>
                </a:solidFill>
                <a:round/>
                <a:headEnd/>
                <a:tailEnd/>
              </a:ln>
              <a:gradFill rotWithShape="1">
                <a:gsLst>
                  <a:gs pos="0">
                    <a:schemeClr val="tx1"/>
                  </a:gs>
                  <a:gs pos="100000">
                    <a:schemeClr val="accent2"/>
                  </a:gs>
                </a:gsLst>
                <a:lin ang="5400000" scaled="1"/>
              </a:gradFill>
              <a:effectLst>
                <a:outerShdw dist="107763" dir="2700000" algn="ctr" rotWithShape="0">
                  <a:srgbClr val="000000">
                    <a:alpha val="50000"/>
                  </a:srgbClr>
                </a:outerShdw>
              </a:effectLst>
              <a:latin typeface="Verdana" panose="020B0604030504040204" pitchFamily="34" charset="0"/>
              <a:ea typeface="Verdana" panose="020B0604030504040204" pitchFamily="34" charset="0"/>
              <a:cs typeface="Verdana" panose="020B0604030504040204" pitchFamily="34" charset="0"/>
            </a:endParaRPr>
          </a:p>
        </p:txBody>
      </p:sp>
      <p:sp>
        <p:nvSpPr>
          <p:cNvPr id="28676" name="Slide Number Placeholder 1">
            <a:extLst>
              <a:ext uri="{FF2B5EF4-FFF2-40B4-BE49-F238E27FC236}">
                <a16:creationId xmlns:a16="http://schemas.microsoft.com/office/drawing/2014/main" id="{3A82ED76-6BA9-9B79-5181-966F008B2673}"/>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fld id="{CE2E4FCD-55AB-1049-A19F-3635E5F0CA09}" type="slidenum">
              <a:rPr lang="en-US" altLang="en-US" sz="1200"/>
              <a:pPr>
                <a:spcBef>
                  <a:spcPct val="0"/>
                </a:spcBef>
                <a:buClrTx/>
                <a:buFontTx/>
                <a:buNone/>
              </a:pPr>
              <a:t>17</a:t>
            </a:fld>
            <a:endParaRPr lang="en-US" altLang="en-US" sz="1200"/>
          </a:p>
        </p:txBody>
      </p:sp>
      <p:pic>
        <p:nvPicPr>
          <p:cNvPr id="2" name="Picture 30">
            <a:extLst>
              <a:ext uri="{FF2B5EF4-FFF2-40B4-BE49-F238E27FC236}">
                <a16:creationId xmlns:a16="http://schemas.microsoft.com/office/drawing/2014/main" id="{8BDA8ED2-33A6-CCB4-BC9D-547E32D598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5976" y="574992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plit orient="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9D6886B0-F410-4AA5-32D4-CE5184B8CD56}"/>
              </a:ext>
            </a:extLst>
          </p:cNvPr>
          <p:cNvSpPr>
            <a:spLocks noGrp="1" noChangeArrowheads="1"/>
          </p:cNvSpPr>
          <p:nvPr>
            <p:ph type="title"/>
          </p:nvPr>
        </p:nvSpPr>
        <p:spPr/>
        <p:txBody>
          <a:bodyPr/>
          <a:lstStyle/>
          <a:p>
            <a:pPr eaLnBrk="1" hangingPunct="1"/>
            <a:r>
              <a:rPr lang="en-US" altLang="en-US"/>
              <a:t>Mục Lục</a:t>
            </a:r>
          </a:p>
        </p:txBody>
      </p:sp>
      <p:grpSp>
        <p:nvGrpSpPr>
          <p:cNvPr id="6147" name="Group 3">
            <a:extLst>
              <a:ext uri="{FF2B5EF4-FFF2-40B4-BE49-F238E27FC236}">
                <a16:creationId xmlns:a16="http://schemas.microsoft.com/office/drawing/2014/main" id="{983A0E2F-F64F-8309-8F56-BA0B9A22E8C7}"/>
              </a:ext>
            </a:extLst>
          </p:cNvPr>
          <p:cNvGrpSpPr>
            <a:grpSpLocks/>
          </p:cNvGrpSpPr>
          <p:nvPr/>
        </p:nvGrpSpPr>
        <p:grpSpPr bwMode="auto">
          <a:xfrm>
            <a:off x="3197225" y="1331913"/>
            <a:ext cx="762000" cy="665162"/>
            <a:chOff x="1110" y="2656"/>
            <a:chExt cx="1549" cy="1351"/>
          </a:xfrm>
        </p:grpSpPr>
        <p:sp>
          <p:nvSpPr>
            <p:cNvPr id="6195" name="AutoShape 4">
              <a:extLst>
                <a:ext uri="{FF2B5EF4-FFF2-40B4-BE49-F238E27FC236}">
                  <a16:creationId xmlns:a16="http://schemas.microsoft.com/office/drawing/2014/main" id="{B9E211E9-B02F-2777-0371-B181ACC095DE}"/>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latin typeface="Times New Roman" panose="02020603050405020304" pitchFamily="18" charset="0"/>
                <a:cs typeface="Times New Roman" panose="02020603050405020304" pitchFamily="18" charset="0"/>
              </a:endParaRPr>
            </a:p>
          </p:txBody>
        </p:sp>
        <p:sp>
          <p:nvSpPr>
            <p:cNvPr id="6196" name="AutoShape 5">
              <a:extLst>
                <a:ext uri="{FF2B5EF4-FFF2-40B4-BE49-F238E27FC236}">
                  <a16:creationId xmlns:a16="http://schemas.microsoft.com/office/drawing/2014/main" id="{54258502-9C8F-2C40-6F86-AA099860D21F}"/>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latin typeface="Times New Roman" panose="02020603050405020304" pitchFamily="18" charset="0"/>
                <a:cs typeface="Times New Roman" panose="02020603050405020304" pitchFamily="18" charset="0"/>
              </a:endParaRPr>
            </a:p>
          </p:txBody>
        </p:sp>
        <p:sp>
          <p:nvSpPr>
            <p:cNvPr id="40966" name="AutoShape 6">
              <a:extLst>
                <a:ext uri="{FF2B5EF4-FFF2-40B4-BE49-F238E27FC236}">
                  <a16:creationId xmlns:a16="http://schemas.microsoft.com/office/drawing/2014/main" id="{CAF94CFC-2032-4FAD-4A3D-6DBF59CA2F91}"/>
                </a:ext>
              </a:extLst>
            </p:cNvPr>
            <p:cNvSpPr>
              <a:spLocks noChangeArrowheads="1"/>
            </p:cNvSpPr>
            <p:nvPr/>
          </p:nvSpPr>
          <p:spPr bwMode="gray">
            <a:xfrm>
              <a:off x="1200" y="2737"/>
              <a:ext cx="1349" cy="1167"/>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pPr eaLnBrk="1" hangingPunct="1">
                <a:defRPr/>
              </a:pPr>
              <a:endParaRPr lang="en-US">
                <a:latin typeface="Times New Roman" panose="02020603050405020304" pitchFamily="18" charset="0"/>
                <a:cs typeface="Times New Roman" panose="02020603050405020304" pitchFamily="18" charset="0"/>
              </a:endParaRPr>
            </a:p>
          </p:txBody>
        </p:sp>
      </p:grpSp>
      <p:grpSp>
        <p:nvGrpSpPr>
          <p:cNvPr id="4100" name="Group 7">
            <a:extLst>
              <a:ext uri="{FF2B5EF4-FFF2-40B4-BE49-F238E27FC236}">
                <a16:creationId xmlns:a16="http://schemas.microsoft.com/office/drawing/2014/main" id="{7AC547C8-54A1-FB10-25F6-7F21BD4E06FC}"/>
              </a:ext>
            </a:extLst>
          </p:cNvPr>
          <p:cNvGrpSpPr>
            <a:grpSpLocks/>
          </p:cNvGrpSpPr>
          <p:nvPr/>
        </p:nvGrpSpPr>
        <p:grpSpPr bwMode="auto">
          <a:xfrm>
            <a:off x="3197225" y="2246313"/>
            <a:ext cx="762000" cy="665162"/>
            <a:chOff x="3174" y="2656"/>
            <a:chExt cx="1549" cy="1351"/>
          </a:xfrm>
        </p:grpSpPr>
        <p:sp>
          <p:nvSpPr>
            <p:cNvPr id="6192" name="AutoShape 8">
              <a:extLst>
                <a:ext uri="{FF2B5EF4-FFF2-40B4-BE49-F238E27FC236}">
                  <a16:creationId xmlns:a16="http://schemas.microsoft.com/office/drawing/2014/main" id="{4E0EBD57-8237-F49D-A8BA-8FED5F855F54}"/>
                </a:ext>
              </a:extLst>
            </p:cNvPr>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latin typeface="Times New Roman" panose="02020603050405020304" pitchFamily="18" charset="0"/>
                <a:cs typeface="Times New Roman" panose="02020603050405020304" pitchFamily="18" charset="0"/>
              </a:endParaRPr>
            </a:p>
          </p:txBody>
        </p:sp>
        <p:sp>
          <p:nvSpPr>
            <p:cNvPr id="6193" name="AutoShape 9">
              <a:extLst>
                <a:ext uri="{FF2B5EF4-FFF2-40B4-BE49-F238E27FC236}">
                  <a16:creationId xmlns:a16="http://schemas.microsoft.com/office/drawing/2014/main" id="{7E473FEA-341A-0088-CD0B-89352B91273C}"/>
                </a:ext>
              </a:extLst>
            </p:cNvPr>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latin typeface="Times New Roman" panose="02020603050405020304" pitchFamily="18" charset="0"/>
                <a:cs typeface="Times New Roman" panose="02020603050405020304" pitchFamily="18" charset="0"/>
              </a:endParaRPr>
            </a:p>
          </p:txBody>
        </p:sp>
        <p:sp>
          <p:nvSpPr>
            <p:cNvPr id="40970" name="AutoShape 10">
              <a:extLst>
                <a:ext uri="{FF2B5EF4-FFF2-40B4-BE49-F238E27FC236}">
                  <a16:creationId xmlns:a16="http://schemas.microsoft.com/office/drawing/2014/main" id="{5E2607DB-908D-C716-00BA-AEA48A57FED1}"/>
                </a:ext>
              </a:extLst>
            </p:cNvPr>
            <p:cNvSpPr>
              <a:spLocks noChangeArrowheads="1"/>
            </p:cNvSpPr>
            <p:nvPr/>
          </p:nvSpPr>
          <p:spPr bwMode="gray">
            <a:xfrm>
              <a:off x="3264" y="2737"/>
              <a:ext cx="1349" cy="1167"/>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pPr eaLnBrk="1" hangingPunct="1">
                <a:defRPr/>
              </a:pPr>
              <a:endParaRPr lang="en-US">
                <a:latin typeface="Times New Roman" panose="02020603050405020304" pitchFamily="18" charset="0"/>
                <a:cs typeface="Times New Roman" panose="02020603050405020304" pitchFamily="18" charset="0"/>
              </a:endParaRPr>
            </a:p>
          </p:txBody>
        </p:sp>
      </p:grpSp>
      <p:sp>
        <p:nvSpPr>
          <p:cNvPr id="6149" name="Line 11">
            <a:extLst>
              <a:ext uri="{FF2B5EF4-FFF2-40B4-BE49-F238E27FC236}">
                <a16:creationId xmlns:a16="http://schemas.microsoft.com/office/drawing/2014/main" id="{94C11B06-11FF-DCC1-FD9B-D84DA76ED3DF}"/>
              </a:ext>
            </a:extLst>
          </p:cNvPr>
          <p:cNvSpPr>
            <a:spLocks noChangeShapeType="1"/>
          </p:cNvSpPr>
          <p:nvPr/>
        </p:nvSpPr>
        <p:spPr bwMode="auto">
          <a:xfrm>
            <a:off x="3806825" y="1941513"/>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VN"/>
          </a:p>
        </p:txBody>
      </p:sp>
      <p:sp>
        <p:nvSpPr>
          <p:cNvPr id="6150" name="Text Box 13">
            <a:extLst>
              <a:ext uri="{FF2B5EF4-FFF2-40B4-BE49-F238E27FC236}">
                <a16:creationId xmlns:a16="http://schemas.microsoft.com/office/drawing/2014/main" id="{DCC749B1-B3CA-76EC-AE7F-4A2D3F2E0C07}"/>
              </a:ext>
            </a:extLst>
          </p:cNvPr>
          <p:cNvSpPr txBox="1">
            <a:spLocks noChangeArrowheads="1"/>
          </p:cNvSpPr>
          <p:nvPr/>
        </p:nvSpPr>
        <p:spPr bwMode="gray">
          <a:xfrm>
            <a:off x="3400425" y="1430338"/>
            <a:ext cx="339725"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2400" b="1">
                <a:solidFill>
                  <a:schemeClr val="bg1"/>
                </a:solidFill>
                <a:latin typeface="Times New Roman" panose="02020603050405020304" pitchFamily="18" charset="0"/>
                <a:cs typeface="Times New Roman" panose="02020603050405020304" pitchFamily="18" charset="0"/>
              </a:rPr>
              <a:t>1</a:t>
            </a:r>
          </a:p>
        </p:txBody>
      </p:sp>
      <p:sp>
        <p:nvSpPr>
          <p:cNvPr id="4104" name="Line 14">
            <a:extLst>
              <a:ext uri="{FF2B5EF4-FFF2-40B4-BE49-F238E27FC236}">
                <a16:creationId xmlns:a16="http://schemas.microsoft.com/office/drawing/2014/main" id="{2DE8FA84-111D-1779-85C5-D1EFE7A21EB4}"/>
              </a:ext>
            </a:extLst>
          </p:cNvPr>
          <p:cNvSpPr>
            <a:spLocks noChangeShapeType="1"/>
          </p:cNvSpPr>
          <p:nvPr/>
        </p:nvSpPr>
        <p:spPr bwMode="auto">
          <a:xfrm>
            <a:off x="3806825" y="2855913"/>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VN"/>
          </a:p>
        </p:txBody>
      </p:sp>
      <p:sp>
        <p:nvSpPr>
          <p:cNvPr id="4105" name="Text Box 15">
            <a:extLst>
              <a:ext uri="{FF2B5EF4-FFF2-40B4-BE49-F238E27FC236}">
                <a16:creationId xmlns:a16="http://schemas.microsoft.com/office/drawing/2014/main" id="{935B1CDD-ADCC-6950-650A-FD68CD295A1D}"/>
              </a:ext>
            </a:extLst>
          </p:cNvPr>
          <p:cNvSpPr txBox="1">
            <a:spLocks noChangeArrowheads="1"/>
          </p:cNvSpPr>
          <p:nvPr/>
        </p:nvSpPr>
        <p:spPr bwMode="auto">
          <a:xfrm>
            <a:off x="4645025" y="2322513"/>
            <a:ext cx="2527300"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400" dirty="0" err="1">
                <a:latin typeface="Times New Roman" panose="02020603050405020304" pitchFamily="18" charset="0"/>
                <a:cs typeface="Times New Roman" panose="02020603050405020304" pitchFamily="18" charset="0"/>
              </a:rPr>
              <a:t>Nội</a:t>
            </a:r>
            <a:r>
              <a:rPr lang="en-US" altLang="en-US" sz="2400" dirty="0">
                <a:latin typeface="Times New Roman" panose="02020603050405020304" pitchFamily="18" charset="0"/>
                <a:cs typeface="Times New Roman" panose="02020603050405020304" pitchFamily="18" charset="0"/>
              </a:rPr>
              <a:t> Dung </a:t>
            </a:r>
            <a:r>
              <a:rPr lang="en-US" altLang="en-US" sz="2400" dirty="0" err="1">
                <a:latin typeface="Times New Roman" panose="02020603050405020304" pitchFamily="18" charset="0"/>
                <a:cs typeface="Times New Roman" panose="02020603050405020304" pitchFamily="18" charset="0"/>
              </a:rPr>
              <a:t>về</a:t>
            </a:r>
            <a:r>
              <a:rPr lang="en-US" altLang="en-US" sz="2400" dirty="0">
                <a:latin typeface="Times New Roman" panose="02020603050405020304" pitchFamily="18" charset="0"/>
                <a:cs typeface="Times New Roman" panose="02020603050405020304" pitchFamily="18" charset="0"/>
              </a:rPr>
              <a:t> </a:t>
            </a:r>
            <a:r>
              <a:rPr lang="en-US" altLang="en-US" sz="2400" dirty="0" err="1">
                <a:latin typeface="Times New Roman" panose="02020603050405020304" pitchFamily="18" charset="0"/>
                <a:cs typeface="Times New Roman" panose="02020603050405020304" pitchFamily="18" charset="0"/>
              </a:rPr>
              <a:t>đồ</a:t>
            </a:r>
            <a:r>
              <a:rPr lang="en-US" altLang="en-US" sz="2400" dirty="0">
                <a:latin typeface="Times New Roman" panose="02020603050405020304" pitchFamily="18" charset="0"/>
                <a:cs typeface="Times New Roman" panose="02020603050405020304" pitchFamily="18" charset="0"/>
              </a:rPr>
              <a:t> </a:t>
            </a:r>
            <a:r>
              <a:rPr lang="en-US" altLang="en-US" sz="2400" dirty="0" err="1">
                <a:latin typeface="Times New Roman" panose="02020603050405020304" pitchFamily="18" charset="0"/>
                <a:cs typeface="Times New Roman" panose="02020603050405020304" pitchFamily="18" charset="0"/>
              </a:rPr>
              <a:t>án</a:t>
            </a:r>
            <a:endParaRPr lang="en-US" altLang="en-US" sz="2400" dirty="0">
              <a:latin typeface="Times New Roman" panose="02020603050405020304" pitchFamily="18" charset="0"/>
              <a:cs typeface="Times New Roman" panose="02020603050405020304" pitchFamily="18" charset="0"/>
            </a:endParaRPr>
          </a:p>
        </p:txBody>
      </p:sp>
      <p:sp>
        <p:nvSpPr>
          <p:cNvPr id="4106" name="Text Box 16">
            <a:extLst>
              <a:ext uri="{FF2B5EF4-FFF2-40B4-BE49-F238E27FC236}">
                <a16:creationId xmlns:a16="http://schemas.microsoft.com/office/drawing/2014/main" id="{F95C2ADA-ADE7-74F7-ABD7-B7243C98B2E6}"/>
              </a:ext>
            </a:extLst>
          </p:cNvPr>
          <p:cNvSpPr txBox="1">
            <a:spLocks noChangeArrowheads="1"/>
          </p:cNvSpPr>
          <p:nvPr/>
        </p:nvSpPr>
        <p:spPr bwMode="gray">
          <a:xfrm>
            <a:off x="3400425" y="2344738"/>
            <a:ext cx="339725"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2400" b="1">
                <a:solidFill>
                  <a:schemeClr val="bg1"/>
                </a:solidFill>
                <a:latin typeface="Times New Roman" panose="02020603050405020304" pitchFamily="18" charset="0"/>
                <a:cs typeface="Times New Roman" panose="02020603050405020304" pitchFamily="18" charset="0"/>
              </a:rPr>
              <a:t>2</a:t>
            </a:r>
          </a:p>
        </p:txBody>
      </p:sp>
      <p:grpSp>
        <p:nvGrpSpPr>
          <p:cNvPr id="4107" name="Group 17">
            <a:extLst>
              <a:ext uri="{FF2B5EF4-FFF2-40B4-BE49-F238E27FC236}">
                <a16:creationId xmlns:a16="http://schemas.microsoft.com/office/drawing/2014/main" id="{9F1E010E-C88E-6388-EAC8-63AB055D7947}"/>
              </a:ext>
            </a:extLst>
          </p:cNvPr>
          <p:cNvGrpSpPr>
            <a:grpSpLocks/>
          </p:cNvGrpSpPr>
          <p:nvPr/>
        </p:nvGrpSpPr>
        <p:grpSpPr bwMode="auto">
          <a:xfrm>
            <a:off x="3197225" y="3138488"/>
            <a:ext cx="762000" cy="665162"/>
            <a:chOff x="1110" y="2656"/>
            <a:chExt cx="1549" cy="1351"/>
          </a:xfrm>
        </p:grpSpPr>
        <p:sp>
          <p:nvSpPr>
            <p:cNvPr id="6189" name="AutoShape 18">
              <a:extLst>
                <a:ext uri="{FF2B5EF4-FFF2-40B4-BE49-F238E27FC236}">
                  <a16:creationId xmlns:a16="http://schemas.microsoft.com/office/drawing/2014/main" id="{1120FDB4-3F30-618B-7C48-C33097499A8D}"/>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latin typeface="Times New Roman" panose="02020603050405020304" pitchFamily="18" charset="0"/>
                <a:cs typeface="Times New Roman" panose="02020603050405020304" pitchFamily="18" charset="0"/>
              </a:endParaRPr>
            </a:p>
          </p:txBody>
        </p:sp>
        <p:sp>
          <p:nvSpPr>
            <p:cNvPr id="6190" name="AutoShape 19">
              <a:extLst>
                <a:ext uri="{FF2B5EF4-FFF2-40B4-BE49-F238E27FC236}">
                  <a16:creationId xmlns:a16="http://schemas.microsoft.com/office/drawing/2014/main" id="{B8CDBEC2-A528-65ED-9300-6DA13A240626}"/>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latin typeface="Times New Roman" panose="02020603050405020304" pitchFamily="18" charset="0"/>
                <a:cs typeface="Times New Roman" panose="02020603050405020304" pitchFamily="18" charset="0"/>
              </a:endParaRPr>
            </a:p>
          </p:txBody>
        </p:sp>
        <p:sp>
          <p:nvSpPr>
            <p:cNvPr id="40980" name="AutoShape 20">
              <a:extLst>
                <a:ext uri="{FF2B5EF4-FFF2-40B4-BE49-F238E27FC236}">
                  <a16:creationId xmlns:a16="http://schemas.microsoft.com/office/drawing/2014/main" id="{C600F75B-D153-0284-A9F5-2CAF9C8E5440}"/>
                </a:ext>
              </a:extLst>
            </p:cNvPr>
            <p:cNvSpPr>
              <a:spLocks noChangeArrowheads="1"/>
            </p:cNvSpPr>
            <p:nvPr/>
          </p:nvSpPr>
          <p:spPr bwMode="gray">
            <a:xfrm>
              <a:off x="1200" y="2737"/>
              <a:ext cx="1349" cy="1167"/>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pPr eaLnBrk="1" hangingPunct="1">
                <a:defRPr/>
              </a:pPr>
              <a:endParaRPr lang="en-US">
                <a:latin typeface="Times New Roman" panose="02020603050405020304" pitchFamily="18" charset="0"/>
                <a:cs typeface="Times New Roman" panose="02020603050405020304" pitchFamily="18" charset="0"/>
              </a:endParaRPr>
            </a:p>
          </p:txBody>
        </p:sp>
      </p:grpSp>
      <p:grpSp>
        <p:nvGrpSpPr>
          <p:cNvPr id="4108" name="Group 21">
            <a:extLst>
              <a:ext uri="{FF2B5EF4-FFF2-40B4-BE49-F238E27FC236}">
                <a16:creationId xmlns:a16="http://schemas.microsoft.com/office/drawing/2014/main" id="{9097EA75-87DD-DE0F-8760-13552E864D83}"/>
              </a:ext>
            </a:extLst>
          </p:cNvPr>
          <p:cNvGrpSpPr>
            <a:grpSpLocks/>
          </p:cNvGrpSpPr>
          <p:nvPr/>
        </p:nvGrpSpPr>
        <p:grpSpPr bwMode="auto">
          <a:xfrm>
            <a:off x="3197225" y="4052888"/>
            <a:ext cx="762000" cy="665162"/>
            <a:chOff x="3174" y="2656"/>
            <a:chExt cx="1549" cy="1351"/>
          </a:xfrm>
        </p:grpSpPr>
        <p:sp>
          <p:nvSpPr>
            <p:cNvPr id="6186" name="AutoShape 22">
              <a:extLst>
                <a:ext uri="{FF2B5EF4-FFF2-40B4-BE49-F238E27FC236}">
                  <a16:creationId xmlns:a16="http://schemas.microsoft.com/office/drawing/2014/main" id="{5BAF8F3D-0E8A-D2E5-19B8-14AE068A271D}"/>
                </a:ext>
              </a:extLst>
            </p:cNvPr>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latin typeface="Times New Roman" panose="02020603050405020304" pitchFamily="18" charset="0"/>
                <a:cs typeface="Times New Roman" panose="02020603050405020304" pitchFamily="18" charset="0"/>
              </a:endParaRPr>
            </a:p>
          </p:txBody>
        </p:sp>
        <p:sp>
          <p:nvSpPr>
            <p:cNvPr id="6187" name="AutoShape 23">
              <a:extLst>
                <a:ext uri="{FF2B5EF4-FFF2-40B4-BE49-F238E27FC236}">
                  <a16:creationId xmlns:a16="http://schemas.microsoft.com/office/drawing/2014/main" id="{2F51A8C7-EEBE-85D5-1EB5-A6876D386E06}"/>
                </a:ext>
              </a:extLst>
            </p:cNvPr>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latin typeface="Times New Roman" panose="02020603050405020304" pitchFamily="18" charset="0"/>
                <a:cs typeface="Times New Roman" panose="02020603050405020304" pitchFamily="18" charset="0"/>
              </a:endParaRPr>
            </a:p>
          </p:txBody>
        </p:sp>
        <p:sp>
          <p:nvSpPr>
            <p:cNvPr id="40984" name="AutoShape 24">
              <a:extLst>
                <a:ext uri="{FF2B5EF4-FFF2-40B4-BE49-F238E27FC236}">
                  <a16:creationId xmlns:a16="http://schemas.microsoft.com/office/drawing/2014/main" id="{E2709EEA-08EE-0C6A-DF0A-F94D08544BE9}"/>
                </a:ext>
              </a:extLst>
            </p:cNvPr>
            <p:cNvSpPr>
              <a:spLocks noChangeArrowheads="1"/>
            </p:cNvSpPr>
            <p:nvPr/>
          </p:nvSpPr>
          <p:spPr bwMode="gray">
            <a:xfrm>
              <a:off x="3264" y="2737"/>
              <a:ext cx="1349" cy="1167"/>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pPr eaLnBrk="1" hangingPunct="1">
                <a:defRPr/>
              </a:pPr>
              <a:endParaRPr lang="en-US">
                <a:latin typeface="Times New Roman" panose="02020603050405020304" pitchFamily="18" charset="0"/>
                <a:cs typeface="Times New Roman" panose="02020603050405020304" pitchFamily="18" charset="0"/>
              </a:endParaRPr>
            </a:p>
          </p:txBody>
        </p:sp>
      </p:grpSp>
      <p:sp>
        <p:nvSpPr>
          <p:cNvPr id="4109" name="Line 25">
            <a:extLst>
              <a:ext uri="{FF2B5EF4-FFF2-40B4-BE49-F238E27FC236}">
                <a16:creationId xmlns:a16="http://schemas.microsoft.com/office/drawing/2014/main" id="{101334EE-1F45-189A-3AFF-0EAF70817940}"/>
              </a:ext>
            </a:extLst>
          </p:cNvPr>
          <p:cNvSpPr>
            <a:spLocks noChangeShapeType="1"/>
          </p:cNvSpPr>
          <p:nvPr/>
        </p:nvSpPr>
        <p:spPr bwMode="auto">
          <a:xfrm>
            <a:off x="3806825" y="3748088"/>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VN"/>
          </a:p>
        </p:txBody>
      </p:sp>
      <p:sp>
        <p:nvSpPr>
          <p:cNvPr id="4110" name="Text Box 26">
            <a:extLst>
              <a:ext uri="{FF2B5EF4-FFF2-40B4-BE49-F238E27FC236}">
                <a16:creationId xmlns:a16="http://schemas.microsoft.com/office/drawing/2014/main" id="{E631AA48-D368-1FD2-5615-04910BA9C1D2}"/>
              </a:ext>
            </a:extLst>
          </p:cNvPr>
          <p:cNvSpPr txBox="1">
            <a:spLocks noChangeArrowheads="1"/>
          </p:cNvSpPr>
          <p:nvPr/>
        </p:nvSpPr>
        <p:spPr bwMode="auto">
          <a:xfrm>
            <a:off x="4645025" y="3214688"/>
            <a:ext cx="3948113"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400">
                <a:latin typeface="Times New Roman" panose="02020603050405020304" pitchFamily="18" charset="0"/>
                <a:cs typeface="Times New Roman" panose="02020603050405020304" pitchFamily="18" charset="0"/>
              </a:rPr>
              <a:t>Cấu Hình Và Demo Sản Phẩm</a:t>
            </a:r>
          </a:p>
        </p:txBody>
      </p:sp>
      <p:sp>
        <p:nvSpPr>
          <p:cNvPr id="4111" name="Text Box 27">
            <a:extLst>
              <a:ext uri="{FF2B5EF4-FFF2-40B4-BE49-F238E27FC236}">
                <a16:creationId xmlns:a16="http://schemas.microsoft.com/office/drawing/2014/main" id="{8C6A7173-EF68-A321-0CD6-F4479AD36E64}"/>
              </a:ext>
            </a:extLst>
          </p:cNvPr>
          <p:cNvSpPr txBox="1">
            <a:spLocks noChangeArrowheads="1"/>
          </p:cNvSpPr>
          <p:nvPr/>
        </p:nvSpPr>
        <p:spPr bwMode="gray">
          <a:xfrm>
            <a:off x="3400425" y="3236913"/>
            <a:ext cx="339725"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2400" b="1">
                <a:solidFill>
                  <a:schemeClr val="bg1"/>
                </a:solidFill>
                <a:latin typeface="Times New Roman" panose="02020603050405020304" pitchFamily="18" charset="0"/>
                <a:cs typeface="Times New Roman" panose="02020603050405020304" pitchFamily="18" charset="0"/>
              </a:rPr>
              <a:t>3</a:t>
            </a:r>
          </a:p>
        </p:txBody>
      </p:sp>
      <p:sp>
        <p:nvSpPr>
          <p:cNvPr id="4112" name="Line 28">
            <a:extLst>
              <a:ext uri="{FF2B5EF4-FFF2-40B4-BE49-F238E27FC236}">
                <a16:creationId xmlns:a16="http://schemas.microsoft.com/office/drawing/2014/main" id="{4AB4ADE7-3D95-3BA1-0611-9012EE2E418C}"/>
              </a:ext>
            </a:extLst>
          </p:cNvPr>
          <p:cNvSpPr>
            <a:spLocks noChangeShapeType="1"/>
          </p:cNvSpPr>
          <p:nvPr/>
        </p:nvSpPr>
        <p:spPr bwMode="auto">
          <a:xfrm>
            <a:off x="3806825" y="4662488"/>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VN"/>
          </a:p>
        </p:txBody>
      </p:sp>
      <p:sp>
        <p:nvSpPr>
          <p:cNvPr id="4113" name="Text Box 29">
            <a:extLst>
              <a:ext uri="{FF2B5EF4-FFF2-40B4-BE49-F238E27FC236}">
                <a16:creationId xmlns:a16="http://schemas.microsoft.com/office/drawing/2014/main" id="{53E48020-D24C-D29B-9891-988D7BE93529}"/>
              </a:ext>
            </a:extLst>
          </p:cNvPr>
          <p:cNvSpPr txBox="1">
            <a:spLocks noChangeArrowheads="1"/>
          </p:cNvSpPr>
          <p:nvPr/>
        </p:nvSpPr>
        <p:spPr bwMode="auto">
          <a:xfrm>
            <a:off x="4645025" y="4129088"/>
            <a:ext cx="3197225"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400">
                <a:latin typeface="Times New Roman" panose="02020603050405020304" pitchFamily="18" charset="0"/>
                <a:cs typeface="Times New Roman" panose="02020603050405020304" pitchFamily="18" charset="0"/>
              </a:rPr>
              <a:t>Ưu Điểm - Nhược Điểm</a:t>
            </a:r>
          </a:p>
        </p:txBody>
      </p:sp>
      <p:sp>
        <p:nvSpPr>
          <p:cNvPr id="4114" name="Text Box 30">
            <a:extLst>
              <a:ext uri="{FF2B5EF4-FFF2-40B4-BE49-F238E27FC236}">
                <a16:creationId xmlns:a16="http://schemas.microsoft.com/office/drawing/2014/main" id="{0C709501-B71B-AB0D-8B2B-5CBD1BEFF589}"/>
              </a:ext>
            </a:extLst>
          </p:cNvPr>
          <p:cNvSpPr txBox="1">
            <a:spLocks noChangeArrowheads="1"/>
          </p:cNvSpPr>
          <p:nvPr/>
        </p:nvSpPr>
        <p:spPr bwMode="gray">
          <a:xfrm>
            <a:off x="3400425" y="4151313"/>
            <a:ext cx="339725"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2400" b="1">
                <a:solidFill>
                  <a:schemeClr val="bg1"/>
                </a:solidFill>
                <a:latin typeface="Times New Roman" panose="02020603050405020304" pitchFamily="18" charset="0"/>
                <a:cs typeface="Times New Roman" panose="02020603050405020304" pitchFamily="18" charset="0"/>
              </a:rPr>
              <a:t>4</a:t>
            </a:r>
          </a:p>
        </p:txBody>
      </p:sp>
      <p:grpSp>
        <p:nvGrpSpPr>
          <p:cNvPr id="32" name="Group 21">
            <a:extLst>
              <a:ext uri="{FF2B5EF4-FFF2-40B4-BE49-F238E27FC236}">
                <a16:creationId xmlns:a16="http://schemas.microsoft.com/office/drawing/2014/main" id="{403D3E1B-0193-7D18-063F-124C3270D39C}"/>
              </a:ext>
            </a:extLst>
          </p:cNvPr>
          <p:cNvGrpSpPr>
            <a:grpSpLocks/>
          </p:cNvGrpSpPr>
          <p:nvPr/>
        </p:nvGrpSpPr>
        <p:grpSpPr bwMode="auto">
          <a:xfrm>
            <a:off x="3196882" y="4967105"/>
            <a:ext cx="762000" cy="665163"/>
            <a:chOff x="3174" y="2656"/>
            <a:chExt cx="1549" cy="1351"/>
          </a:xfrm>
          <a:solidFill>
            <a:srgbClr val="00B050"/>
          </a:solidFill>
        </p:grpSpPr>
        <p:sp>
          <p:nvSpPr>
            <p:cNvPr id="33" name="AutoShape 22">
              <a:extLst>
                <a:ext uri="{FF2B5EF4-FFF2-40B4-BE49-F238E27FC236}">
                  <a16:creationId xmlns:a16="http://schemas.microsoft.com/office/drawing/2014/main" id="{FAA2AF6E-1A9A-5813-F46D-25C0D355F886}"/>
                </a:ext>
              </a:extLst>
            </p:cNvPr>
            <p:cNvSpPr>
              <a:spLocks noChangeArrowheads="1"/>
            </p:cNvSpPr>
            <p:nvPr/>
          </p:nvSpPr>
          <p:spPr bwMode="gray">
            <a:xfrm>
              <a:off x="3187" y="2679"/>
              <a:ext cx="1536" cy="1328"/>
            </a:xfrm>
            <a:prstGeom prst="hexagon">
              <a:avLst>
                <a:gd name="adj" fmla="val 28916"/>
                <a:gd name="vf" fmla="val 115470"/>
              </a:avLst>
            </a:prstGeom>
            <a:grpFill/>
            <a:ln>
              <a:noFill/>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defRPr/>
              </a:pPr>
              <a:endParaRPr lang="en-US" altLang="en-US" sz="1800">
                <a:latin typeface="Times New Roman" panose="02020603050405020304" pitchFamily="18" charset="0"/>
                <a:cs typeface="Times New Roman" panose="02020603050405020304" pitchFamily="18" charset="0"/>
              </a:endParaRPr>
            </a:p>
          </p:txBody>
        </p:sp>
        <p:sp>
          <p:nvSpPr>
            <p:cNvPr id="34" name="AutoShape 23">
              <a:extLst>
                <a:ext uri="{FF2B5EF4-FFF2-40B4-BE49-F238E27FC236}">
                  <a16:creationId xmlns:a16="http://schemas.microsoft.com/office/drawing/2014/main" id="{63E268CA-3A8D-0C4D-C631-BE65EE6E4525}"/>
                </a:ext>
              </a:extLst>
            </p:cNvPr>
            <p:cNvSpPr>
              <a:spLocks noChangeArrowheads="1"/>
            </p:cNvSpPr>
            <p:nvPr/>
          </p:nvSpPr>
          <p:spPr bwMode="gray">
            <a:xfrm>
              <a:off x="3174" y="2656"/>
              <a:ext cx="1536" cy="1328"/>
            </a:xfrm>
            <a:prstGeom prst="hexagon">
              <a:avLst>
                <a:gd name="adj" fmla="val 28916"/>
                <a:gd name="vf" fmla="val 115470"/>
              </a:avLst>
            </a:prstGeom>
            <a:grpFill/>
            <a:ln w="9525">
              <a:solidFill>
                <a:srgbClr val="C0C0C0"/>
              </a:solidFill>
              <a:miter lim="800000"/>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defRPr/>
              </a:pPr>
              <a:endParaRPr lang="en-US" altLang="en-US" sz="1800">
                <a:latin typeface="Times New Roman" panose="02020603050405020304" pitchFamily="18" charset="0"/>
                <a:cs typeface="Times New Roman" panose="02020603050405020304" pitchFamily="18" charset="0"/>
              </a:endParaRPr>
            </a:p>
          </p:txBody>
        </p:sp>
        <p:sp>
          <p:nvSpPr>
            <p:cNvPr id="35" name="AutoShape 24">
              <a:extLst>
                <a:ext uri="{FF2B5EF4-FFF2-40B4-BE49-F238E27FC236}">
                  <a16:creationId xmlns:a16="http://schemas.microsoft.com/office/drawing/2014/main" id="{4CECAB2E-E3EC-BB74-8FF3-6F76BF5C8B48}"/>
                </a:ext>
              </a:extLst>
            </p:cNvPr>
            <p:cNvSpPr>
              <a:spLocks noChangeArrowheads="1"/>
            </p:cNvSpPr>
            <p:nvPr/>
          </p:nvSpPr>
          <p:spPr bwMode="gray">
            <a:xfrm>
              <a:off x="3264" y="2737"/>
              <a:ext cx="1349" cy="1167"/>
            </a:xfrm>
            <a:prstGeom prst="hexagon">
              <a:avLst>
                <a:gd name="adj" fmla="val 28896"/>
                <a:gd name="vf" fmla="val 115470"/>
              </a:avLst>
            </a:prstGeom>
            <a:grpFill/>
            <a:ln w="9525">
              <a:solidFill>
                <a:schemeClr val="tx1"/>
              </a:solidFill>
              <a:miter lim="800000"/>
              <a:headEnd/>
              <a:tailEnd/>
            </a:ln>
            <a:effectLst/>
          </p:spPr>
          <p:txBody>
            <a:bodyPr wrap="none" anchor="ctr"/>
            <a:lstStyle/>
            <a:p>
              <a:pPr eaLnBrk="1" hangingPunct="1">
                <a:defRPr/>
              </a:pPr>
              <a:endParaRPr lang="en-US">
                <a:latin typeface="Times New Roman" panose="02020603050405020304" pitchFamily="18" charset="0"/>
                <a:cs typeface="Times New Roman" panose="02020603050405020304" pitchFamily="18" charset="0"/>
              </a:endParaRPr>
            </a:p>
          </p:txBody>
        </p:sp>
      </p:grpSp>
      <p:sp>
        <p:nvSpPr>
          <p:cNvPr id="4117" name="Line 28">
            <a:extLst>
              <a:ext uri="{FF2B5EF4-FFF2-40B4-BE49-F238E27FC236}">
                <a16:creationId xmlns:a16="http://schemas.microsoft.com/office/drawing/2014/main" id="{E88B608A-8461-7364-4617-1072AB50AD22}"/>
              </a:ext>
            </a:extLst>
          </p:cNvPr>
          <p:cNvSpPr>
            <a:spLocks noChangeShapeType="1"/>
          </p:cNvSpPr>
          <p:nvPr/>
        </p:nvSpPr>
        <p:spPr bwMode="auto">
          <a:xfrm>
            <a:off x="3806825" y="5588000"/>
            <a:ext cx="4800600"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VN"/>
          </a:p>
        </p:txBody>
      </p:sp>
      <p:sp>
        <p:nvSpPr>
          <p:cNvPr id="4119" name="Text Box 30">
            <a:extLst>
              <a:ext uri="{FF2B5EF4-FFF2-40B4-BE49-F238E27FC236}">
                <a16:creationId xmlns:a16="http://schemas.microsoft.com/office/drawing/2014/main" id="{F9EE2649-C582-3A3F-49C7-B078FA194DAE}"/>
              </a:ext>
            </a:extLst>
          </p:cNvPr>
          <p:cNvSpPr txBox="1">
            <a:spLocks noChangeArrowheads="1"/>
          </p:cNvSpPr>
          <p:nvPr/>
        </p:nvSpPr>
        <p:spPr bwMode="gray">
          <a:xfrm>
            <a:off x="3411538" y="5065713"/>
            <a:ext cx="338137"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2400" b="1">
                <a:solidFill>
                  <a:schemeClr val="bg1"/>
                </a:solidFill>
                <a:latin typeface="Times New Roman" panose="02020603050405020304" pitchFamily="18" charset="0"/>
                <a:cs typeface="Times New Roman" panose="02020603050405020304" pitchFamily="18" charset="0"/>
              </a:rPr>
              <a:t>5</a:t>
            </a:r>
          </a:p>
        </p:txBody>
      </p:sp>
      <p:sp>
        <p:nvSpPr>
          <p:cNvPr id="6165" name="Slide Number Placeholder 2">
            <a:extLst>
              <a:ext uri="{FF2B5EF4-FFF2-40B4-BE49-F238E27FC236}">
                <a16:creationId xmlns:a16="http://schemas.microsoft.com/office/drawing/2014/main" id="{E6389FD5-A2C0-B962-500E-AE56ED075F4E}"/>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fld id="{E55E56FA-D4F8-9849-9F8C-DB11268E9FCF}" type="slidenum">
              <a:rPr lang="en-US" altLang="en-US" sz="1400"/>
              <a:pPr>
                <a:spcBef>
                  <a:spcPct val="0"/>
                </a:spcBef>
                <a:buClrTx/>
                <a:buFontTx/>
                <a:buNone/>
              </a:pPr>
              <a:t>2</a:t>
            </a:fld>
            <a:endParaRPr lang="en-US" altLang="en-US" sz="1400"/>
          </a:p>
        </p:txBody>
      </p:sp>
      <p:sp>
        <p:nvSpPr>
          <p:cNvPr id="6166" name="Google Shape;426;p22">
            <a:extLst>
              <a:ext uri="{FF2B5EF4-FFF2-40B4-BE49-F238E27FC236}">
                <a16:creationId xmlns:a16="http://schemas.microsoft.com/office/drawing/2014/main" id="{DEF9C91D-5B72-DA85-4D46-9AA4EC2A44E6}"/>
              </a:ext>
            </a:extLst>
          </p:cNvPr>
          <p:cNvSpPr>
            <a:spLocks noChangeArrowheads="1"/>
          </p:cNvSpPr>
          <p:nvPr/>
        </p:nvSpPr>
        <p:spPr bwMode="auto">
          <a:xfrm rot="10800000">
            <a:off x="460375" y="2306638"/>
            <a:ext cx="2346325" cy="2346325"/>
          </a:xfrm>
          <a:prstGeom prst="ellipse">
            <a:avLst/>
          </a:prstGeom>
          <a:noFill/>
          <a:ln w="9525">
            <a:solidFill>
              <a:srgbClr val="00000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91425" rIns="91425" bIns="91425"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endParaRPr lang="en-US" altLang="en-US" sz="1800"/>
          </a:p>
        </p:txBody>
      </p:sp>
      <p:sp>
        <p:nvSpPr>
          <p:cNvPr id="6167" name="Google Shape;427;p22">
            <a:extLst>
              <a:ext uri="{FF2B5EF4-FFF2-40B4-BE49-F238E27FC236}">
                <a16:creationId xmlns:a16="http://schemas.microsoft.com/office/drawing/2014/main" id="{E9CF00D8-724D-A208-EB98-4CACC50E3F79}"/>
              </a:ext>
            </a:extLst>
          </p:cNvPr>
          <p:cNvSpPr>
            <a:spLocks noChangeArrowheads="1"/>
          </p:cNvSpPr>
          <p:nvPr/>
        </p:nvSpPr>
        <p:spPr bwMode="auto">
          <a:xfrm rot="10800000">
            <a:off x="600075" y="2446338"/>
            <a:ext cx="2066925" cy="2066925"/>
          </a:xfrm>
          <a:prstGeom prst="ellipse">
            <a:avLst/>
          </a:pr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endParaRPr lang="en-US" altLang="en-US" sz="1800"/>
          </a:p>
        </p:txBody>
      </p:sp>
      <p:sp>
        <p:nvSpPr>
          <p:cNvPr id="60" name="Google Shape;428;p22">
            <a:extLst>
              <a:ext uri="{FF2B5EF4-FFF2-40B4-BE49-F238E27FC236}">
                <a16:creationId xmlns:a16="http://schemas.microsoft.com/office/drawing/2014/main" id="{9ADB6C40-55D0-B9C1-5CB7-0A5AFC9DD8D6}"/>
              </a:ext>
            </a:extLst>
          </p:cNvPr>
          <p:cNvSpPr/>
          <p:nvPr/>
        </p:nvSpPr>
        <p:spPr>
          <a:xfrm flipH="1">
            <a:off x="744538" y="2590800"/>
            <a:ext cx="1778000" cy="1778000"/>
          </a:xfrm>
          <a:prstGeom prst="ellipse">
            <a:avLst/>
          </a:prstGeom>
          <a:solidFill>
            <a:schemeClr val="accent6"/>
          </a:solidFill>
          <a:ln>
            <a:noFill/>
          </a:ln>
        </p:spPr>
        <p:txBody>
          <a:bodyPr spcFirstLastPara="1" lIns="91425" tIns="91425" rIns="91425" bIns="91425" anchor="ctr"/>
          <a:lstStyle/>
          <a:p>
            <a:pPr>
              <a:spcBef>
                <a:spcPts val="0"/>
              </a:spcBef>
              <a:spcAft>
                <a:spcPts val="0"/>
              </a:spcAft>
              <a:defRPr/>
            </a:pPr>
            <a:endParaRPr/>
          </a:p>
        </p:txBody>
      </p:sp>
      <p:sp>
        <p:nvSpPr>
          <p:cNvPr id="6169" name="Google Shape;431;p22">
            <a:extLst>
              <a:ext uri="{FF2B5EF4-FFF2-40B4-BE49-F238E27FC236}">
                <a16:creationId xmlns:a16="http://schemas.microsoft.com/office/drawing/2014/main" id="{41A7EA27-21A8-ED34-970E-A250CA5ED046}"/>
              </a:ext>
            </a:extLst>
          </p:cNvPr>
          <p:cNvSpPr>
            <a:spLocks noChangeArrowheads="1"/>
          </p:cNvSpPr>
          <p:nvPr/>
        </p:nvSpPr>
        <p:spPr bwMode="auto">
          <a:xfrm>
            <a:off x="2216150" y="2447925"/>
            <a:ext cx="93663" cy="92075"/>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endParaRPr lang="en-US" altLang="en-US" sz="1800"/>
          </a:p>
        </p:txBody>
      </p:sp>
      <p:sp>
        <p:nvSpPr>
          <p:cNvPr id="6170" name="Google Shape;434;p22">
            <a:extLst>
              <a:ext uri="{FF2B5EF4-FFF2-40B4-BE49-F238E27FC236}">
                <a16:creationId xmlns:a16="http://schemas.microsoft.com/office/drawing/2014/main" id="{2B7F3F31-CAEA-65C2-F7CF-25AFF8A3BEDF}"/>
              </a:ext>
            </a:extLst>
          </p:cNvPr>
          <p:cNvSpPr>
            <a:spLocks noChangeArrowheads="1"/>
          </p:cNvSpPr>
          <p:nvPr/>
        </p:nvSpPr>
        <p:spPr bwMode="auto">
          <a:xfrm>
            <a:off x="2633663" y="2905125"/>
            <a:ext cx="93662" cy="93663"/>
          </a:xfrm>
          <a:prstGeom prst="ellipse">
            <a:avLst/>
          </a:pr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endParaRPr lang="en-US" altLang="en-US" sz="1800"/>
          </a:p>
        </p:txBody>
      </p:sp>
      <p:sp>
        <p:nvSpPr>
          <p:cNvPr id="63" name="Google Shape;437;p22">
            <a:extLst>
              <a:ext uri="{FF2B5EF4-FFF2-40B4-BE49-F238E27FC236}">
                <a16:creationId xmlns:a16="http://schemas.microsoft.com/office/drawing/2014/main" id="{B780661D-15BB-DCE1-34CF-6F403935C6A0}"/>
              </a:ext>
            </a:extLst>
          </p:cNvPr>
          <p:cNvSpPr/>
          <p:nvPr/>
        </p:nvSpPr>
        <p:spPr>
          <a:xfrm>
            <a:off x="2633663" y="3941763"/>
            <a:ext cx="93662" cy="93662"/>
          </a:xfrm>
          <a:prstGeom prst="ellipse">
            <a:avLst/>
          </a:prstGeom>
          <a:solidFill>
            <a:schemeClr val="accent4"/>
          </a:solidFill>
          <a:ln>
            <a:noFill/>
          </a:ln>
        </p:spPr>
        <p:txBody>
          <a:bodyPr spcFirstLastPara="1" lIns="91425" tIns="91425" rIns="91425" bIns="91425" anchor="ctr"/>
          <a:lstStyle/>
          <a:p>
            <a:pPr>
              <a:spcBef>
                <a:spcPts val="0"/>
              </a:spcBef>
              <a:spcAft>
                <a:spcPts val="0"/>
              </a:spcAft>
              <a:defRPr/>
            </a:pPr>
            <a:endParaRPr/>
          </a:p>
        </p:txBody>
      </p:sp>
      <p:sp>
        <p:nvSpPr>
          <p:cNvPr id="64" name="Google Shape;440;p22">
            <a:extLst>
              <a:ext uri="{FF2B5EF4-FFF2-40B4-BE49-F238E27FC236}">
                <a16:creationId xmlns:a16="http://schemas.microsoft.com/office/drawing/2014/main" id="{DB3BAF4E-F2C7-380B-2378-15685FB2BE0C}"/>
              </a:ext>
            </a:extLst>
          </p:cNvPr>
          <p:cNvSpPr/>
          <p:nvPr/>
        </p:nvSpPr>
        <p:spPr>
          <a:xfrm>
            <a:off x="2755900" y="3429000"/>
            <a:ext cx="93663" cy="93663"/>
          </a:xfrm>
          <a:prstGeom prst="ellipse">
            <a:avLst/>
          </a:prstGeom>
          <a:solidFill>
            <a:schemeClr val="accent3"/>
          </a:solidFill>
          <a:ln>
            <a:noFill/>
          </a:ln>
        </p:spPr>
        <p:txBody>
          <a:bodyPr spcFirstLastPara="1" lIns="91425" tIns="91425" rIns="91425" bIns="91425" anchor="ctr"/>
          <a:lstStyle/>
          <a:p>
            <a:pPr>
              <a:spcBef>
                <a:spcPts val="0"/>
              </a:spcBef>
              <a:spcAft>
                <a:spcPts val="0"/>
              </a:spcAft>
              <a:defRPr/>
            </a:pPr>
            <a:endParaRPr/>
          </a:p>
        </p:txBody>
      </p:sp>
      <p:sp>
        <p:nvSpPr>
          <p:cNvPr id="65" name="Google Shape;443;p22">
            <a:extLst>
              <a:ext uri="{FF2B5EF4-FFF2-40B4-BE49-F238E27FC236}">
                <a16:creationId xmlns:a16="http://schemas.microsoft.com/office/drawing/2014/main" id="{2207CDB5-6622-C0AF-A0D9-2FCE77645B87}"/>
              </a:ext>
            </a:extLst>
          </p:cNvPr>
          <p:cNvSpPr/>
          <p:nvPr/>
        </p:nvSpPr>
        <p:spPr>
          <a:xfrm>
            <a:off x="2216150" y="4419600"/>
            <a:ext cx="93663" cy="92075"/>
          </a:xfrm>
          <a:prstGeom prst="ellipse">
            <a:avLst/>
          </a:prstGeom>
          <a:solidFill>
            <a:schemeClr val="accent5"/>
          </a:solidFill>
          <a:ln>
            <a:noFill/>
          </a:ln>
        </p:spPr>
        <p:txBody>
          <a:bodyPr spcFirstLastPara="1" lIns="91425" tIns="91425" rIns="91425" bIns="91425" anchor="ctr"/>
          <a:lstStyle/>
          <a:p>
            <a:pPr>
              <a:spcBef>
                <a:spcPts val="0"/>
              </a:spcBef>
              <a:spcAft>
                <a:spcPts val="0"/>
              </a:spcAft>
              <a:defRPr/>
            </a:pPr>
            <a:endParaRPr/>
          </a:p>
        </p:txBody>
      </p:sp>
      <p:grpSp>
        <p:nvGrpSpPr>
          <p:cNvPr id="6174" name="Google Shape;449;p22">
            <a:extLst>
              <a:ext uri="{FF2B5EF4-FFF2-40B4-BE49-F238E27FC236}">
                <a16:creationId xmlns:a16="http://schemas.microsoft.com/office/drawing/2014/main" id="{3BACD28D-8407-80FC-E5A9-19E7CC515F6E}"/>
              </a:ext>
            </a:extLst>
          </p:cNvPr>
          <p:cNvGrpSpPr>
            <a:grpSpLocks/>
          </p:cNvGrpSpPr>
          <p:nvPr/>
        </p:nvGrpSpPr>
        <p:grpSpPr bwMode="auto">
          <a:xfrm>
            <a:off x="1416050" y="3263900"/>
            <a:ext cx="434975" cy="431800"/>
            <a:chOff x="898875" y="4399275"/>
            <a:chExt cx="483700" cy="481850"/>
          </a:xfrm>
        </p:grpSpPr>
        <p:sp>
          <p:nvSpPr>
            <p:cNvPr id="6178" name="Google Shape;450;p22">
              <a:extLst>
                <a:ext uri="{FF2B5EF4-FFF2-40B4-BE49-F238E27FC236}">
                  <a16:creationId xmlns:a16="http://schemas.microsoft.com/office/drawing/2014/main" id="{87D6424A-15B4-DBCD-96B6-62304BD5B5BD}"/>
                </a:ext>
              </a:extLst>
            </p:cNvPr>
            <p:cNvSpPr>
              <a:spLocks/>
            </p:cNvSpPr>
            <p:nvPr/>
          </p:nvSpPr>
          <p:spPr bwMode="auto">
            <a:xfrm>
              <a:off x="992750" y="4642900"/>
              <a:ext cx="145300" cy="144100"/>
            </a:xfrm>
            <a:custGeom>
              <a:avLst/>
              <a:gdLst>
                <a:gd name="T0" fmla="*/ 621250 w 5812"/>
                <a:gd name="T1" fmla="*/ 0 h 5764"/>
                <a:gd name="T2" fmla="*/ 617500 w 5812"/>
                <a:gd name="T3" fmla="*/ 7500 h 5764"/>
                <a:gd name="T4" fmla="*/ 619375 w 5812"/>
                <a:gd name="T5" fmla="*/ 1875 h 5764"/>
                <a:gd name="T6" fmla="*/ 619375 w 5812"/>
                <a:gd name="T7" fmla="*/ 1875 h 5764"/>
                <a:gd name="T8" fmla="*/ 611875 w 5812"/>
                <a:gd name="T9" fmla="*/ 16875 h 5764"/>
                <a:gd name="T10" fmla="*/ 67500 w 5812"/>
                <a:gd name="T11" fmla="*/ 1099375 h 5764"/>
                <a:gd name="T12" fmla="*/ 133750 w 5812"/>
                <a:gd name="T13" fmla="*/ 1509375 h 5764"/>
                <a:gd name="T14" fmla="*/ 2123125 w 5812"/>
                <a:gd name="T15" fmla="*/ 3498750 h 5764"/>
                <a:gd name="T16" fmla="*/ 2371875 w 5812"/>
                <a:gd name="T17" fmla="*/ 3601875 h 5764"/>
                <a:gd name="T18" fmla="*/ 2533125 w 5812"/>
                <a:gd name="T19" fmla="*/ 3563125 h 5764"/>
                <a:gd name="T20" fmla="*/ 3623125 w 5812"/>
                <a:gd name="T21" fmla="*/ 3016875 h 5764"/>
                <a:gd name="T22" fmla="*/ 3625000 w 5812"/>
                <a:gd name="T23" fmla="*/ 3015000 h 5764"/>
                <a:gd name="T24" fmla="*/ 3632500 w 5812"/>
                <a:gd name="T25" fmla="*/ 3011250 h 5764"/>
                <a:gd name="T26" fmla="*/ 621250 w 5812"/>
                <a:gd name="T27" fmla="*/ 0 h 576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812" h="5764" extrusionOk="0">
                  <a:moveTo>
                    <a:pt x="994" y="0"/>
                  </a:moveTo>
                  <a:lnTo>
                    <a:pt x="988" y="12"/>
                  </a:lnTo>
                  <a:cubicBezTo>
                    <a:pt x="988" y="9"/>
                    <a:pt x="991" y="6"/>
                    <a:pt x="991" y="3"/>
                  </a:cubicBez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VN"/>
            </a:p>
          </p:txBody>
        </p:sp>
        <p:sp>
          <p:nvSpPr>
            <p:cNvPr id="6179" name="Google Shape;451;p22">
              <a:extLst>
                <a:ext uri="{FF2B5EF4-FFF2-40B4-BE49-F238E27FC236}">
                  <a16:creationId xmlns:a16="http://schemas.microsoft.com/office/drawing/2014/main" id="{ED12E2A7-43EF-9F10-2D25-64A09704E3E5}"/>
                </a:ext>
              </a:extLst>
            </p:cNvPr>
            <p:cNvSpPr>
              <a:spLocks/>
            </p:cNvSpPr>
            <p:nvPr/>
          </p:nvSpPr>
          <p:spPr bwMode="auto">
            <a:xfrm>
              <a:off x="1138025" y="4763350"/>
              <a:ext cx="25" cy="25"/>
            </a:xfrm>
            <a:custGeom>
              <a:avLst/>
              <a:gdLst>
                <a:gd name="T0" fmla="*/ 1 w 1"/>
                <a:gd name="T1" fmla="*/ 0 h 1"/>
              </a:gdLst>
              <a:ahLst/>
              <a:cxnLst>
                <a:cxn ang="0">
                  <a:pos x="T0" y="T1"/>
                </a:cxn>
              </a:cxnLst>
              <a:rect l="0" t="0" r="r" b="b"/>
              <a:pathLst>
                <a:path w="1" h="1" extrusionOk="0">
                  <a:moveTo>
                    <a:pt x="1" y="0"/>
                  </a:move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VN"/>
            </a:p>
          </p:txBody>
        </p:sp>
        <p:sp>
          <p:nvSpPr>
            <p:cNvPr id="6180" name="Google Shape;452;p22">
              <a:extLst>
                <a:ext uri="{FF2B5EF4-FFF2-40B4-BE49-F238E27FC236}">
                  <a16:creationId xmlns:a16="http://schemas.microsoft.com/office/drawing/2014/main" id="{78A6B790-58AE-5BD6-9008-AA1156D677BA}"/>
                </a:ext>
              </a:extLst>
            </p:cNvPr>
            <p:cNvSpPr>
              <a:spLocks/>
            </p:cNvSpPr>
            <p:nvPr/>
          </p:nvSpPr>
          <p:spPr bwMode="auto">
            <a:xfrm>
              <a:off x="1269550" y="4399275"/>
              <a:ext cx="113025" cy="112125"/>
            </a:xfrm>
            <a:custGeom>
              <a:avLst/>
              <a:gdLst>
                <a:gd name="T0" fmla="*/ 1916250 w 4521"/>
                <a:gd name="T1" fmla="*/ 625 h 4485"/>
                <a:gd name="T2" fmla="*/ 0 w 4521"/>
                <a:gd name="T3" fmla="*/ 149375 h 4485"/>
                <a:gd name="T4" fmla="*/ 5625 w 4521"/>
                <a:gd name="T5" fmla="*/ 559375 h 4485"/>
                <a:gd name="T6" fmla="*/ 2243750 w 4521"/>
                <a:gd name="T7" fmla="*/ 2797500 h 4485"/>
                <a:gd name="T8" fmla="*/ 2651875 w 4521"/>
                <a:gd name="T9" fmla="*/ 2803125 h 4485"/>
                <a:gd name="T10" fmla="*/ 2793125 w 4521"/>
                <a:gd name="T11" fmla="*/ 350625 h 4485"/>
                <a:gd name="T12" fmla="*/ 2452500 w 4521"/>
                <a:gd name="T13" fmla="*/ 10000 h 4485"/>
                <a:gd name="T14" fmla="*/ 1916250 w 4521"/>
                <a:gd name="T15" fmla="*/ 625 h 448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VN"/>
            </a:p>
          </p:txBody>
        </p:sp>
        <p:sp>
          <p:nvSpPr>
            <p:cNvPr id="6181" name="Google Shape;453;p22">
              <a:extLst>
                <a:ext uri="{FF2B5EF4-FFF2-40B4-BE49-F238E27FC236}">
                  <a16:creationId xmlns:a16="http://schemas.microsoft.com/office/drawing/2014/main" id="{7C09BA6E-1E62-3D90-D568-66A81F68BA84}"/>
                </a:ext>
              </a:extLst>
            </p:cNvPr>
            <p:cNvSpPr>
              <a:spLocks/>
            </p:cNvSpPr>
            <p:nvPr/>
          </p:nvSpPr>
          <p:spPr bwMode="auto">
            <a:xfrm>
              <a:off x="1161975" y="4531175"/>
              <a:ext cx="91400" cy="84350"/>
            </a:xfrm>
            <a:custGeom>
              <a:avLst/>
              <a:gdLst>
                <a:gd name="T0" fmla="*/ 1138125 w 3656"/>
                <a:gd name="T1" fmla="*/ 625 h 3374"/>
                <a:gd name="T2" fmla="*/ 163750 w 3656"/>
                <a:gd name="T3" fmla="*/ 653750 h 3374"/>
                <a:gd name="T4" fmla="*/ 395625 w 3656"/>
                <a:gd name="T5" fmla="*/ 1808750 h 3374"/>
                <a:gd name="T6" fmla="*/ 1143750 w 3656"/>
                <a:gd name="T7" fmla="*/ 2108125 h 3374"/>
                <a:gd name="T8" fmla="*/ 1891875 w 3656"/>
                <a:gd name="T9" fmla="*/ 1808750 h 3374"/>
                <a:gd name="T10" fmla="*/ 2121250 w 3656"/>
                <a:gd name="T11" fmla="*/ 653750 h 3374"/>
                <a:gd name="T12" fmla="*/ 1142500 w 3656"/>
                <a:gd name="T13" fmla="*/ 625 h 3374"/>
                <a:gd name="T14" fmla="*/ 1138125 w 3656"/>
                <a:gd name="T15" fmla="*/ 625 h 337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VN"/>
            </a:p>
          </p:txBody>
        </p:sp>
        <p:sp>
          <p:nvSpPr>
            <p:cNvPr id="6182" name="Google Shape;454;p22">
              <a:extLst>
                <a:ext uri="{FF2B5EF4-FFF2-40B4-BE49-F238E27FC236}">
                  <a16:creationId xmlns:a16="http://schemas.microsoft.com/office/drawing/2014/main" id="{DAE9D1D1-BAAE-3D85-09D3-25F082835C1D}"/>
                </a:ext>
              </a:extLst>
            </p:cNvPr>
            <p:cNvSpPr>
              <a:spLocks/>
            </p:cNvSpPr>
            <p:nvPr/>
          </p:nvSpPr>
          <p:spPr bwMode="auto">
            <a:xfrm>
              <a:off x="1031050" y="4411100"/>
              <a:ext cx="338650" cy="338725"/>
            </a:xfrm>
            <a:custGeom>
              <a:avLst/>
              <a:gdLst>
                <a:gd name="T0" fmla="*/ 4416250 w 13546"/>
                <a:gd name="T1" fmla="*/ 2295625 h 13549"/>
                <a:gd name="T2" fmla="*/ 5663750 w 13546"/>
                <a:gd name="T3" fmla="*/ 2812500 h 13549"/>
                <a:gd name="T4" fmla="*/ 5663750 w 13546"/>
                <a:gd name="T5" fmla="*/ 5307500 h 13549"/>
                <a:gd name="T6" fmla="*/ 4416250 w 13546"/>
                <a:gd name="T7" fmla="*/ 5824375 h 13549"/>
                <a:gd name="T8" fmla="*/ 3740000 w 13546"/>
                <a:gd name="T9" fmla="*/ 5690000 h 13549"/>
                <a:gd name="T10" fmla="*/ 2652500 w 13546"/>
                <a:gd name="T11" fmla="*/ 4060000 h 13549"/>
                <a:gd name="T12" fmla="*/ 3740000 w 13546"/>
                <a:gd name="T13" fmla="*/ 2430000 h 13549"/>
                <a:gd name="T14" fmla="*/ 4416250 w 13546"/>
                <a:gd name="T15" fmla="*/ 2295625 h 13549"/>
                <a:gd name="T16" fmla="*/ 2417500 w 13546"/>
                <a:gd name="T17" fmla="*/ 5702500 h 13549"/>
                <a:gd name="T18" fmla="*/ 2663750 w 13546"/>
                <a:gd name="T19" fmla="*/ 5806250 h 13549"/>
                <a:gd name="T20" fmla="*/ 2663750 w 13546"/>
                <a:gd name="T21" fmla="*/ 6305000 h 13549"/>
                <a:gd name="T22" fmla="*/ 2416250 w 13546"/>
                <a:gd name="T23" fmla="*/ 6409375 h 13549"/>
                <a:gd name="T24" fmla="*/ 2061250 w 13546"/>
                <a:gd name="T25" fmla="*/ 6056875 h 13549"/>
                <a:gd name="T26" fmla="*/ 2417500 w 13546"/>
                <a:gd name="T27" fmla="*/ 5702500 h 13549"/>
                <a:gd name="T28" fmla="*/ 5258750 w 13546"/>
                <a:gd name="T29" fmla="*/ 625 h 13549"/>
                <a:gd name="T30" fmla="*/ 2198750 w 13546"/>
                <a:gd name="T31" fmla="*/ 1778750 h 13549"/>
                <a:gd name="T32" fmla="*/ 625 w 13546"/>
                <a:gd name="T33" fmla="*/ 5132500 h 13549"/>
                <a:gd name="T34" fmla="*/ 3335625 w 13546"/>
                <a:gd name="T35" fmla="*/ 8467500 h 13549"/>
                <a:gd name="T36" fmla="*/ 6691250 w 13546"/>
                <a:gd name="T37" fmla="*/ 6269375 h 13549"/>
                <a:gd name="T38" fmla="*/ 8465625 w 13546"/>
                <a:gd name="T39" fmla="*/ 3211250 h 13549"/>
                <a:gd name="T40" fmla="*/ 8195000 w 13546"/>
                <a:gd name="T41" fmla="*/ 3205625 h 13549"/>
                <a:gd name="T42" fmla="*/ 5262500 w 13546"/>
                <a:gd name="T43" fmla="*/ 275000 h 13549"/>
                <a:gd name="T44" fmla="*/ 5258750 w 13546"/>
                <a:gd name="T45" fmla="*/ 625 h 135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VN"/>
            </a:p>
          </p:txBody>
        </p:sp>
        <p:sp>
          <p:nvSpPr>
            <p:cNvPr id="6183" name="Google Shape;455;p22">
              <a:extLst>
                <a:ext uri="{FF2B5EF4-FFF2-40B4-BE49-F238E27FC236}">
                  <a16:creationId xmlns:a16="http://schemas.microsoft.com/office/drawing/2014/main" id="{82768198-1D26-88F5-B29E-1879751F8773}"/>
                </a:ext>
              </a:extLst>
            </p:cNvPr>
            <p:cNvSpPr>
              <a:spLocks/>
            </p:cNvSpPr>
            <p:nvPr/>
          </p:nvSpPr>
          <p:spPr bwMode="auto">
            <a:xfrm>
              <a:off x="1130500" y="4740450"/>
              <a:ext cx="108950" cy="111250"/>
            </a:xfrm>
            <a:custGeom>
              <a:avLst/>
              <a:gdLst>
                <a:gd name="T0" fmla="*/ 2723750 w 4358"/>
                <a:gd name="T1" fmla="*/ 625 h 4450"/>
                <a:gd name="T2" fmla="*/ 2723750 w 4358"/>
                <a:gd name="T3" fmla="*/ 625 h 4450"/>
                <a:gd name="T4" fmla="*/ 625 w 4358"/>
                <a:gd name="T5" fmla="*/ 1457500 h 4450"/>
                <a:gd name="T6" fmla="*/ 73750 w 4358"/>
                <a:gd name="T7" fmla="*/ 2426250 h 4450"/>
                <a:gd name="T8" fmla="*/ 426875 w 4358"/>
                <a:gd name="T9" fmla="*/ 2781250 h 4450"/>
                <a:gd name="T10" fmla="*/ 585625 w 4358"/>
                <a:gd name="T11" fmla="*/ 2742500 h 4450"/>
                <a:gd name="T12" fmla="*/ 2723750 w 4358"/>
                <a:gd name="T13" fmla="*/ 625 h 44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VN"/>
            </a:p>
          </p:txBody>
        </p:sp>
        <p:sp>
          <p:nvSpPr>
            <p:cNvPr id="6184" name="Google Shape;456;p22">
              <a:extLst>
                <a:ext uri="{FF2B5EF4-FFF2-40B4-BE49-F238E27FC236}">
                  <a16:creationId xmlns:a16="http://schemas.microsoft.com/office/drawing/2014/main" id="{177DA9C5-DD2F-F8D2-F063-140EA5AC188C}"/>
                </a:ext>
              </a:extLst>
            </p:cNvPr>
            <p:cNvSpPr>
              <a:spLocks/>
            </p:cNvSpPr>
            <p:nvPr/>
          </p:nvSpPr>
          <p:spPr bwMode="auto">
            <a:xfrm>
              <a:off x="927325" y="4539825"/>
              <a:ext cx="114150" cy="109800"/>
            </a:xfrm>
            <a:custGeom>
              <a:avLst/>
              <a:gdLst>
                <a:gd name="T0" fmla="*/ 2853125 w 4566"/>
                <a:gd name="T1" fmla="*/ 625 h 4392"/>
                <a:gd name="T2" fmla="*/ 2853125 w 4566"/>
                <a:gd name="T3" fmla="*/ 625 h 4392"/>
                <a:gd name="T4" fmla="*/ 56875 w 4566"/>
                <a:gd name="T5" fmla="*/ 2148125 h 4392"/>
                <a:gd name="T6" fmla="*/ 70000 w 4566"/>
                <a:gd name="T7" fmla="*/ 2492500 h 4392"/>
                <a:gd name="T8" fmla="*/ 451875 w 4566"/>
                <a:gd name="T9" fmla="*/ 2660000 h 4392"/>
                <a:gd name="T10" fmla="*/ 1383750 w 4566"/>
                <a:gd name="T11" fmla="*/ 2744375 h 4392"/>
                <a:gd name="T12" fmla="*/ 2853125 w 4566"/>
                <a:gd name="T13" fmla="*/ 625 h 439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VN"/>
            </a:p>
          </p:txBody>
        </p:sp>
        <p:sp>
          <p:nvSpPr>
            <p:cNvPr id="6185" name="Google Shape;457;p22">
              <a:extLst>
                <a:ext uri="{FF2B5EF4-FFF2-40B4-BE49-F238E27FC236}">
                  <a16:creationId xmlns:a16="http://schemas.microsoft.com/office/drawing/2014/main" id="{0AE4962C-B3FD-AE5C-DA50-3B34432E454A}"/>
                </a:ext>
              </a:extLst>
            </p:cNvPr>
            <p:cNvSpPr>
              <a:spLocks/>
            </p:cNvSpPr>
            <p:nvPr/>
          </p:nvSpPr>
          <p:spPr bwMode="auto">
            <a:xfrm>
              <a:off x="898875" y="4711550"/>
              <a:ext cx="170825" cy="169575"/>
            </a:xfrm>
            <a:custGeom>
              <a:avLst/>
              <a:gdLst>
                <a:gd name="T0" fmla="*/ 1778750 w 6833"/>
                <a:gd name="T1" fmla="*/ 625 h 6783"/>
                <a:gd name="T2" fmla="*/ 39375 w 6833"/>
                <a:gd name="T3" fmla="*/ 3781250 h 6783"/>
                <a:gd name="T4" fmla="*/ 126250 w 6833"/>
                <a:gd name="T5" fmla="*/ 4135000 h 6783"/>
                <a:gd name="T6" fmla="*/ 376250 w 6833"/>
                <a:gd name="T7" fmla="*/ 4238750 h 6783"/>
                <a:gd name="T8" fmla="*/ 478125 w 6833"/>
                <a:gd name="T9" fmla="*/ 4223750 h 6783"/>
                <a:gd name="T10" fmla="*/ 4270625 w 6833"/>
                <a:gd name="T11" fmla="*/ 2488125 h 6783"/>
                <a:gd name="T12" fmla="*/ 3971250 w 6833"/>
                <a:gd name="T13" fmla="*/ 2281250 h 6783"/>
                <a:gd name="T14" fmla="*/ 3229375 w 6833"/>
                <a:gd name="T15" fmla="*/ 1540000 h 6783"/>
                <a:gd name="T16" fmla="*/ 2979375 w 6833"/>
                <a:gd name="T17" fmla="*/ 1788125 h 6783"/>
                <a:gd name="T18" fmla="*/ 2734375 w 6833"/>
                <a:gd name="T19" fmla="*/ 1887500 h 6783"/>
                <a:gd name="T20" fmla="*/ 2484375 w 6833"/>
                <a:gd name="T21" fmla="*/ 1784375 h 6783"/>
                <a:gd name="T22" fmla="*/ 2480625 w 6833"/>
                <a:gd name="T23" fmla="*/ 1289375 h 6783"/>
                <a:gd name="T24" fmla="*/ 2730625 w 6833"/>
                <a:gd name="T25" fmla="*/ 1039375 h 6783"/>
                <a:gd name="T26" fmla="*/ 1981875 w 6833"/>
                <a:gd name="T27" fmla="*/ 290000 h 6783"/>
                <a:gd name="T28" fmla="*/ 1778750 w 6833"/>
                <a:gd name="T29" fmla="*/ 625 h 678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VN"/>
            </a:p>
          </p:txBody>
        </p:sp>
      </p:grpSp>
      <p:sp>
        <p:nvSpPr>
          <p:cNvPr id="6175" name="Text Box 15">
            <a:extLst>
              <a:ext uri="{FF2B5EF4-FFF2-40B4-BE49-F238E27FC236}">
                <a16:creationId xmlns:a16="http://schemas.microsoft.com/office/drawing/2014/main" id="{AAC2048E-98C7-12A9-E3BE-9B543FC50FDD}"/>
              </a:ext>
            </a:extLst>
          </p:cNvPr>
          <p:cNvSpPr txBox="1">
            <a:spLocks noChangeArrowheads="1"/>
          </p:cNvSpPr>
          <p:nvPr/>
        </p:nvSpPr>
        <p:spPr bwMode="auto">
          <a:xfrm>
            <a:off x="4645025" y="1403350"/>
            <a:ext cx="2444750" cy="46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400">
                <a:latin typeface="Times New Roman" panose="02020603050405020304" pitchFamily="18" charset="0"/>
                <a:cs typeface="Times New Roman" panose="02020603050405020304" pitchFamily="18" charset="0"/>
              </a:rPr>
              <a:t>Giới Thiệu Đề Tài</a:t>
            </a:r>
          </a:p>
        </p:txBody>
      </p:sp>
      <p:sp>
        <p:nvSpPr>
          <p:cNvPr id="66" name="Text Box 29">
            <a:extLst>
              <a:ext uri="{FF2B5EF4-FFF2-40B4-BE49-F238E27FC236}">
                <a16:creationId xmlns:a16="http://schemas.microsoft.com/office/drawing/2014/main" id="{C7227F03-6F19-0AF9-3BBE-E560061B4C66}"/>
              </a:ext>
            </a:extLst>
          </p:cNvPr>
          <p:cNvSpPr txBox="1">
            <a:spLocks noChangeArrowheads="1"/>
          </p:cNvSpPr>
          <p:nvPr/>
        </p:nvSpPr>
        <p:spPr bwMode="auto">
          <a:xfrm>
            <a:off x="4645025" y="4946650"/>
            <a:ext cx="4394200" cy="46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400">
                <a:latin typeface="Times New Roman" panose="02020603050405020304" pitchFamily="18" charset="0"/>
                <a:cs typeface="Times New Roman" panose="02020603050405020304" pitchFamily="18" charset="0"/>
              </a:rPr>
              <a:t>Kết Luận &amp; Xu Hướng Phát Triển</a:t>
            </a:r>
          </a:p>
        </p:txBody>
      </p:sp>
      <p:pic>
        <p:nvPicPr>
          <p:cNvPr id="4" name="Picture 30">
            <a:extLst>
              <a:ext uri="{FF2B5EF4-FFF2-40B4-BE49-F238E27FC236}">
                <a16:creationId xmlns:a16="http://schemas.microsoft.com/office/drawing/2014/main" id="{2CA52733-085E-689A-16B1-9210284B62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ircl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4100"/>
                                        </p:tgtEl>
                                        <p:attrNameLst>
                                          <p:attrName>style.visibility</p:attrName>
                                        </p:attrNameLst>
                                      </p:cBhvr>
                                      <p:to>
                                        <p:strVal val="visible"/>
                                      </p:to>
                                    </p:set>
                                    <p:anim calcmode="lin" valueType="num">
                                      <p:cBhvr additive="base">
                                        <p:cTn id="7" dur="500" fill="hold"/>
                                        <p:tgtEl>
                                          <p:spTgt spid="4100"/>
                                        </p:tgtEl>
                                        <p:attrNameLst>
                                          <p:attrName>ppt_x</p:attrName>
                                        </p:attrNameLst>
                                      </p:cBhvr>
                                      <p:tavLst>
                                        <p:tav tm="0">
                                          <p:val>
                                            <p:strVal val="#ppt_x"/>
                                          </p:val>
                                        </p:tav>
                                        <p:tav tm="100000">
                                          <p:val>
                                            <p:strVal val="#ppt_x"/>
                                          </p:val>
                                        </p:tav>
                                      </p:tavLst>
                                    </p:anim>
                                    <p:anim calcmode="lin" valueType="num">
                                      <p:cBhvr additive="base">
                                        <p:cTn id="8" dur="500" fill="hold"/>
                                        <p:tgtEl>
                                          <p:spTgt spid="410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104"/>
                                        </p:tgtEl>
                                        <p:attrNameLst>
                                          <p:attrName>style.visibility</p:attrName>
                                        </p:attrNameLst>
                                      </p:cBhvr>
                                      <p:to>
                                        <p:strVal val="visible"/>
                                      </p:to>
                                    </p:set>
                                    <p:anim calcmode="lin" valueType="num">
                                      <p:cBhvr additive="base">
                                        <p:cTn id="11" dur="500" fill="hold"/>
                                        <p:tgtEl>
                                          <p:spTgt spid="4104"/>
                                        </p:tgtEl>
                                        <p:attrNameLst>
                                          <p:attrName>ppt_x</p:attrName>
                                        </p:attrNameLst>
                                      </p:cBhvr>
                                      <p:tavLst>
                                        <p:tav tm="0">
                                          <p:val>
                                            <p:strVal val="#ppt_x"/>
                                          </p:val>
                                        </p:tav>
                                        <p:tav tm="100000">
                                          <p:val>
                                            <p:strVal val="#ppt_x"/>
                                          </p:val>
                                        </p:tav>
                                      </p:tavLst>
                                    </p:anim>
                                    <p:anim calcmode="lin" valueType="num">
                                      <p:cBhvr additive="base">
                                        <p:cTn id="12" dur="500" fill="hold"/>
                                        <p:tgtEl>
                                          <p:spTgt spid="410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105"/>
                                        </p:tgtEl>
                                        <p:attrNameLst>
                                          <p:attrName>style.visibility</p:attrName>
                                        </p:attrNameLst>
                                      </p:cBhvr>
                                      <p:to>
                                        <p:strVal val="visible"/>
                                      </p:to>
                                    </p:set>
                                    <p:anim calcmode="lin" valueType="num">
                                      <p:cBhvr additive="base">
                                        <p:cTn id="15" dur="500" fill="hold"/>
                                        <p:tgtEl>
                                          <p:spTgt spid="4105"/>
                                        </p:tgtEl>
                                        <p:attrNameLst>
                                          <p:attrName>ppt_x</p:attrName>
                                        </p:attrNameLst>
                                      </p:cBhvr>
                                      <p:tavLst>
                                        <p:tav tm="0">
                                          <p:val>
                                            <p:strVal val="#ppt_x"/>
                                          </p:val>
                                        </p:tav>
                                        <p:tav tm="100000">
                                          <p:val>
                                            <p:strVal val="#ppt_x"/>
                                          </p:val>
                                        </p:tav>
                                      </p:tavLst>
                                    </p:anim>
                                    <p:anim calcmode="lin" valueType="num">
                                      <p:cBhvr additive="base">
                                        <p:cTn id="16" dur="500" fill="hold"/>
                                        <p:tgtEl>
                                          <p:spTgt spid="410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4106"/>
                                        </p:tgtEl>
                                        <p:attrNameLst>
                                          <p:attrName>style.visibility</p:attrName>
                                        </p:attrNameLst>
                                      </p:cBhvr>
                                      <p:to>
                                        <p:strVal val="visible"/>
                                      </p:to>
                                    </p:set>
                                    <p:anim calcmode="lin" valueType="num">
                                      <p:cBhvr additive="base">
                                        <p:cTn id="19" dur="500" fill="hold"/>
                                        <p:tgtEl>
                                          <p:spTgt spid="4106"/>
                                        </p:tgtEl>
                                        <p:attrNameLst>
                                          <p:attrName>ppt_x</p:attrName>
                                        </p:attrNameLst>
                                      </p:cBhvr>
                                      <p:tavLst>
                                        <p:tav tm="0">
                                          <p:val>
                                            <p:strVal val="#ppt_x"/>
                                          </p:val>
                                        </p:tav>
                                        <p:tav tm="100000">
                                          <p:val>
                                            <p:strVal val="#ppt_x"/>
                                          </p:val>
                                        </p:tav>
                                      </p:tavLst>
                                    </p:anim>
                                    <p:anim calcmode="lin" valueType="num">
                                      <p:cBhvr additive="base">
                                        <p:cTn id="20" dur="500" fill="hold"/>
                                        <p:tgtEl>
                                          <p:spTgt spid="4106"/>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nodeType="clickEffect">
                                  <p:stCondLst>
                                    <p:cond delay="0"/>
                                  </p:stCondLst>
                                  <p:childTnLst>
                                    <p:set>
                                      <p:cBhvr>
                                        <p:cTn id="24" dur="1" fill="hold">
                                          <p:stCondLst>
                                            <p:cond delay="0"/>
                                          </p:stCondLst>
                                        </p:cTn>
                                        <p:tgtEl>
                                          <p:spTgt spid="4107"/>
                                        </p:tgtEl>
                                        <p:attrNameLst>
                                          <p:attrName>style.visibility</p:attrName>
                                        </p:attrNameLst>
                                      </p:cBhvr>
                                      <p:to>
                                        <p:strVal val="visible"/>
                                      </p:to>
                                    </p:set>
                                    <p:anim calcmode="lin" valueType="num">
                                      <p:cBhvr additive="base">
                                        <p:cTn id="25" dur="500" fill="hold"/>
                                        <p:tgtEl>
                                          <p:spTgt spid="4107"/>
                                        </p:tgtEl>
                                        <p:attrNameLst>
                                          <p:attrName>ppt_x</p:attrName>
                                        </p:attrNameLst>
                                      </p:cBhvr>
                                      <p:tavLst>
                                        <p:tav tm="0">
                                          <p:val>
                                            <p:strVal val="#ppt_x"/>
                                          </p:val>
                                        </p:tav>
                                        <p:tav tm="100000">
                                          <p:val>
                                            <p:strVal val="#ppt_x"/>
                                          </p:val>
                                        </p:tav>
                                      </p:tavLst>
                                    </p:anim>
                                    <p:anim calcmode="lin" valueType="num">
                                      <p:cBhvr additive="base">
                                        <p:cTn id="26" dur="500" fill="hold"/>
                                        <p:tgtEl>
                                          <p:spTgt spid="4107"/>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4109"/>
                                        </p:tgtEl>
                                        <p:attrNameLst>
                                          <p:attrName>style.visibility</p:attrName>
                                        </p:attrNameLst>
                                      </p:cBhvr>
                                      <p:to>
                                        <p:strVal val="visible"/>
                                      </p:to>
                                    </p:set>
                                    <p:anim calcmode="lin" valueType="num">
                                      <p:cBhvr additive="base">
                                        <p:cTn id="29" dur="500" fill="hold"/>
                                        <p:tgtEl>
                                          <p:spTgt spid="4109"/>
                                        </p:tgtEl>
                                        <p:attrNameLst>
                                          <p:attrName>ppt_x</p:attrName>
                                        </p:attrNameLst>
                                      </p:cBhvr>
                                      <p:tavLst>
                                        <p:tav tm="0">
                                          <p:val>
                                            <p:strVal val="#ppt_x"/>
                                          </p:val>
                                        </p:tav>
                                        <p:tav tm="100000">
                                          <p:val>
                                            <p:strVal val="#ppt_x"/>
                                          </p:val>
                                        </p:tav>
                                      </p:tavLst>
                                    </p:anim>
                                    <p:anim calcmode="lin" valueType="num">
                                      <p:cBhvr additive="base">
                                        <p:cTn id="30" dur="500" fill="hold"/>
                                        <p:tgtEl>
                                          <p:spTgt spid="4109"/>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4110"/>
                                        </p:tgtEl>
                                        <p:attrNameLst>
                                          <p:attrName>style.visibility</p:attrName>
                                        </p:attrNameLst>
                                      </p:cBhvr>
                                      <p:to>
                                        <p:strVal val="visible"/>
                                      </p:to>
                                    </p:set>
                                    <p:anim calcmode="lin" valueType="num">
                                      <p:cBhvr additive="base">
                                        <p:cTn id="33" dur="500" fill="hold"/>
                                        <p:tgtEl>
                                          <p:spTgt spid="4110"/>
                                        </p:tgtEl>
                                        <p:attrNameLst>
                                          <p:attrName>ppt_x</p:attrName>
                                        </p:attrNameLst>
                                      </p:cBhvr>
                                      <p:tavLst>
                                        <p:tav tm="0">
                                          <p:val>
                                            <p:strVal val="#ppt_x"/>
                                          </p:val>
                                        </p:tav>
                                        <p:tav tm="100000">
                                          <p:val>
                                            <p:strVal val="#ppt_x"/>
                                          </p:val>
                                        </p:tav>
                                      </p:tavLst>
                                    </p:anim>
                                    <p:anim calcmode="lin" valueType="num">
                                      <p:cBhvr additive="base">
                                        <p:cTn id="34" dur="500" fill="hold"/>
                                        <p:tgtEl>
                                          <p:spTgt spid="411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4111"/>
                                        </p:tgtEl>
                                        <p:attrNameLst>
                                          <p:attrName>style.visibility</p:attrName>
                                        </p:attrNameLst>
                                      </p:cBhvr>
                                      <p:to>
                                        <p:strVal val="visible"/>
                                      </p:to>
                                    </p:set>
                                    <p:anim calcmode="lin" valueType="num">
                                      <p:cBhvr additive="base">
                                        <p:cTn id="37" dur="500" fill="hold"/>
                                        <p:tgtEl>
                                          <p:spTgt spid="4111"/>
                                        </p:tgtEl>
                                        <p:attrNameLst>
                                          <p:attrName>ppt_x</p:attrName>
                                        </p:attrNameLst>
                                      </p:cBhvr>
                                      <p:tavLst>
                                        <p:tav tm="0">
                                          <p:val>
                                            <p:strVal val="#ppt_x"/>
                                          </p:val>
                                        </p:tav>
                                        <p:tav tm="100000">
                                          <p:val>
                                            <p:strVal val="#ppt_x"/>
                                          </p:val>
                                        </p:tav>
                                      </p:tavLst>
                                    </p:anim>
                                    <p:anim calcmode="lin" valueType="num">
                                      <p:cBhvr additive="base">
                                        <p:cTn id="38" dur="500" fill="hold"/>
                                        <p:tgtEl>
                                          <p:spTgt spid="4111"/>
                                        </p:tgtEl>
                                        <p:attrNameLst>
                                          <p:attrName>ppt_y</p:attrName>
                                        </p:attrNameLst>
                                      </p:cBhvr>
                                      <p:tavLst>
                                        <p:tav tm="0">
                                          <p:val>
                                            <p:strVal val="1+#ppt_h/2"/>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4" fill="hold" nodeType="clickEffect">
                                  <p:stCondLst>
                                    <p:cond delay="0"/>
                                  </p:stCondLst>
                                  <p:childTnLst>
                                    <p:set>
                                      <p:cBhvr>
                                        <p:cTn id="42" dur="1" fill="hold">
                                          <p:stCondLst>
                                            <p:cond delay="0"/>
                                          </p:stCondLst>
                                        </p:cTn>
                                        <p:tgtEl>
                                          <p:spTgt spid="4108"/>
                                        </p:tgtEl>
                                        <p:attrNameLst>
                                          <p:attrName>style.visibility</p:attrName>
                                        </p:attrNameLst>
                                      </p:cBhvr>
                                      <p:to>
                                        <p:strVal val="visible"/>
                                      </p:to>
                                    </p:set>
                                    <p:anim calcmode="lin" valueType="num">
                                      <p:cBhvr additive="base">
                                        <p:cTn id="43" dur="500" fill="hold"/>
                                        <p:tgtEl>
                                          <p:spTgt spid="4108"/>
                                        </p:tgtEl>
                                        <p:attrNameLst>
                                          <p:attrName>ppt_x</p:attrName>
                                        </p:attrNameLst>
                                      </p:cBhvr>
                                      <p:tavLst>
                                        <p:tav tm="0">
                                          <p:val>
                                            <p:strVal val="#ppt_x"/>
                                          </p:val>
                                        </p:tav>
                                        <p:tav tm="100000">
                                          <p:val>
                                            <p:strVal val="#ppt_x"/>
                                          </p:val>
                                        </p:tav>
                                      </p:tavLst>
                                    </p:anim>
                                    <p:anim calcmode="lin" valueType="num">
                                      <p:cBhvr additive="base">
                                        <p:cTn id="44" dur="500" fill="hold"/>
                                        <p:tgtEl>
                                          <p:spTgt spid="4108"/>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4112"/>
                                        </p:tgtEl>
                                        <p:attrNameLst>
                                          <p:attrName>style.visibility</p:attrName>
                                        </p:attrNameLst>
                                      </p:cBhvr>
                                      <p:to>
                                        <p:strVal val="visible"/>
                                      </p:to>
                                    </p:set>
                                    <p:anim calcmode="lin" valueType="num">
                                      <p:cBhvr additive="base">
                                        <p:cTn id="47" dur="500" fill="hold"/>
                                        <p:tgtEl>
                                          <p:spTgt spid="4112"/>
                                        </p:tgtEl>
                                        <p:attrNameLst>
                                          <p:attrName>ppt_x</p:attrName>
                                        </p:attrNameLst>
                                      </p:cBhvr>
                                      <p:tavLst>
                                        <p:tav tm="0">
                                          <p:val>
                                            <p:strVal val="#ppt_x"/>
                                          </p:val>
                                        </p:tav>
                                        <p:tav tm="100000">
                                          <p:val>
                                            <p:strVal val="#ppt_x"/>
                                          </p:val>
                                        </p:tav>
                                      </p:tavLst>
                                    </p:anim>
                                    <p:anim calcmode="lin" valueType="num">
                                      <p:cBhvr additive="base">
                                        <p:cTn id="48" dur="500" fill="hold"/>
                                        <p:tgtEl>
                                          <p:spTgt spid="4112"/>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4113"/>
                                        </p:tgtEl>
                                        <p:attrNameLst>
                                          <p:attrName>style.visibility</p:attrName>
                                        </p:attrNameLst>
                                      </p:cBhvr>
                                      <p:to>
                                        <p:strVal val="visible"/>
                                      </p:to>
                                    </p:set>
                                    <p:anim calcmode="lin" valueType="num">
                                      <p:cBhvr additive="base">
                                        <p:cTn id="51" dur="500" fill="hold"/>
                                        <p:tgtEl>
                                          <p:spTgt spid="4113"/>
                                        </p:tgtEl>
                                        <p:attrNameLst>
                                          <p:attrName>ppt_x</p:attrName>
                                        </p:attrNameLst>
                                      </p:cBhvr>
                                      <p:tavLst>
                                        <p:tav tm="0">
                                          <p:val>
                                            <p:strVal val="#ppt_x"/>
                                          </p:val>
                                        </p:tav>
                                        <p:tav tm="100000">
                                          <p:val>
                                            <p:strVal val="#ppt_x"/>
                                          </p:val>
                                        </p:tav>
                                      </p:tavLst>
                                    </p:anim>
                                    <p:anim calcmode="lin" valueType="num">
                                      <p:cBhvr additive="base">
                                        <p:cTn id="52" dur="500" fill="hold"/>
                                        <p:tgtEl>
                                          <p:spTgt spid="4113"/>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4114"/>
                                        </p:tgtEl>
                                        <p:attrNameLst>
                                          <p:attrName>style.visibility</p:attrName>
                                        </p:attrNameLst>
                                      </p:cBhvr>
                                      <p:to>
                                        <p:strVal val="visible"/>
                                      </p:to>
                                    </p:set>
                                    <p:anim calcmode="lin" valueType="num">
                                      <p:cBhvr additive="base">
                                        <p:cTn id="55" dur="500" fill="hold"/>
                                        <p:tgtEl>
                                          <p:spTgt spid="4114"/>
                                        </p:tgtEl>
                                        <p:attrNameLst>
                                          <p:attrName>ppt_x</p:attrName>
                                        </p:attrNameLst>
                                      </p:cBhvr>
                                      <p:tavLst>
                                        <p:tav tm="0">
                                          <p:val>
                                            <p:strVal val="#ppt_x"/>
                                          </p:val>
                                        </p:tav>
                                        <p:tav tm="100000">
                                          <p:val>
                                            <p:strVal val="#ppt_x"/>
                                          </p:val>
                                        </p:tav>
                                      </p:tavLst>
                                    </p:anim>
                                    <p:anim calcmode="lin" valueType="num">
                                      <p:cBhvr additive="base">
                                        <p:cTn id="56" dur="500" fill="hold"/>
                                        <p:tgtEl>
                                          <p:spTgt spid="4114"/>
                                        </p:tgtEl>
                                        <p:attrNameLst>
                                          <p:attrName>ppt_y</p:attrName>
                                        </p:attrNameLst>
                                      </p:cBhvr>
                                      <p:tavLst>
                                        <p:tav tm="0">
                                          <p:val>
                                            <p:strVal val="1+#ppt_h/2"/>
                                          </p:val>
                                        </p:tav>
                                        <p:tav tm="100000">
                                          <p:val>
                                            <p:strVal val="#ppt_y"/>
                                          </p:val>
                                        </p:tav>
                                      </p:tavLst>
                                    </p:anim>
                                  </p:childTnLst>
                                </p:cTn>
                              </p:par>
                            </p:childTnLst>
                          </p:cTn>
                        </p:par>
                      </p:childTnLst>
                    </p:cTn>
                  </p:par>
                  <p:par>
                    <p:cTn id="57" fill="hold" nodeType="clickPar">
                      <p:stCondLst>
                        <p:cond delay="indefinite"/>
                      </p:stCondLst>
                      <p:childTnLst>
                        <p:par>
                          <p:cTn id="58" fill="hold" nodeType="withGroup">
                            <p:stCondLst>
                              <p:cond delay="0"/>
                            </p:stCondLst>
                            <p:childTnLst>
                              <p:par>
                                <p:cTn id="59" presetID="2" presetClass="entr" presetSubtype="4" fill="hold" nodeType="clickEffect">
                                  <p:stCondLst>
                                    <p:cond delay="0"/>
                                  </p:stCondLst>
                                  <p:childTnLst>
                                    <p:set>
                                      <p:cBhvr>
                                        <p:cTn id="60" dur="1" fill="hold">
                                          <p:stCondLst>
                                            <p:cond delay="0"/>
                                          </p:stCondLst>
                                        </p:cTn>
                                        <p:tgtEl>
                                          <p:spTgt spid="32"/>
                                        </p:tgtEl>
                                        <p:attrNameLst>
                                          <p:attrName>style.visibility</p:attrName>
                                        </p:attrNameLst>
                                      </p:cBhvr>
                                      <p:to>
                                        <p:strVal val="visible"/>
                                      </p:to>
                                    </p:set>
                                    <p:anim calcmode="lin" valueType="num">
                                      <p:cBhvr additive="base">
                                        <p:cTn id="61" dur="500" fill="hold"/>
                                        <p:tgtEl>
                                          <p:spTgt spid="32"/>
                                        </p:tgtEl>
                                        <p:attrNameLst>
                                          <p:attrName>ppt_x</p:attrName>
                                        </p:attrNameLst>
                                      </p:cBhvr>
                                      <p:tavLst>
                                        <p:tav tm="0">
                                          <p:val>
                                            <p:strVal val="#ppt_x"/>
                                          </p:val>
                                        </p:tav>
                                        <p:tav tm="100000">
                                          <p:val>
                                            <p:strVal val="#ppt_x"/>
                                          </p:val>
                                        </p:tav>
                                      </p:tavLst>
                                    </p:anim>
                                    <p:anim calcmode="lin" valueType="num">
                                      <p:cBhvr additive="base">
                                        <p:cTn id="62" dur="500" fill="hold"/>
                                        <p:tgtEl>
                                          <p:spTgt spid="32"/>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stCondLst>
                                    <p:cond delay="0"/>
                                  </p:stCondLst>
                                  <p:childTnLst>
                                    <p:set>
                                      <p:cBhvr>
                                        <p:cTn id="64" dur="1" fill="hold">
                                          <p:stCondLst>
                                            <p:cond delay="0"/>
                                          </p:stCondLst>
                                        </p:cTn>
                                        <p:tgtEl>
                                          <p:spTgt spid="4117"/>
                                        </p:tgtEl>
                                        <p:attrNameLst>
                                          <p:attrName>style.visibility</p:attrName>
                                        </p:attrNameLst>
                                      </p:cBhvr>
                                      <p:to>
                                        <p:strVal val="visible"/>
                                      </p:to>
                                    </p:set>
                                    <p:anim calcmode="lin" valueType="num">
                                      <p:cBhvr additive="base">
                                        <p:cTn id="65" dur="500" fill="hold"/>
                                        <p:tgtEl>
                                          <p:spTgt spid="4117"/>
                                        </p:tgtEl>
                                        <p:attrNameLst>
                                          <p:attrName>ppt_x</p:attrName>
                                        </p:attrNameLst>
                                      </p:cBhvr>
                                      <p:tavLst>
                                        <p:tav tm="0">
                                          <p:val>
                                            <p:strVal val="#ppt_x"/>
                                          </p:val>
                                        </p:tav>
                                        <p:tav tm="100000">
                                          <p:val>
                                            <p:strVal val="#ppt_x"/>
                                          </p:val>
                                        </p:tav>
                                      </p:tavLst>
                                    </p:anim>
                                    <p:anim calcmode="lin" valueType="num">
                                      <p:cBhvr additive="base">
                                        <p:cTn id="66" dur="500" fill="hold"/>
                                        <p:tgtEl>
                                          <p:spTgt spid="4117"/>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stCondLst>
                                    <p:cond delay="0"/>
                                  </p:stCondLst>
                                  <p:childTnLst>
                                    <p:set>
                                      <p:cBhvr>
                                        <p:cTn id="68" dur="1" fill="hold">
                                          <p:stCondLst>
                                            <p:cond delay="0"/>
                                          </p:stCondLst>
                                        </p:cTn>
                                        <p:tgtEl>
                                          <p:spTgt spid="4119"/>
                                        </p:tgtEl>
                                        <p:attrNameLst>
                                          <p:attrName>style.visibility</p:attrName>
                                        </p:attrNameLst>
                                      </p:cBhvr>
                                      <p:to>
                                        <p:strVal val="visible"/>
                                      </p:to>
                                    </p:set>
                                    <p:anim calcmode="lin" valueType="num">
                                      <p:cBhvr additive="base">
                                        <p:cTn id="69" dur="500" fill="hold"/>
                                        <p:tgtEl>
                                          <p:spTgt spid="4119"/>
                                        </p:tgtEl>
                                        <p:attrNameLst>
                                          <p:attrName>ppt_x</p:attrName>
                                        </p:attrNameLst>
                                      </p:cBhvr>
                                      <p:tavLst>
                                        <p:tav tm="0">
                                          <p:val>
                                            <p:strVal val="#ppt_x"/>
                                          </p:val>
                                        </p:tav>
                                        <p:tav tm="100000">
                                          <p:val>
                                            <p:strVal val="#ppt_x"/>
                                          </p:val>
                                        </p:tav>
                                      </p:tavLst>
                                    </p:anim>
                                    <p:anim calcmode="lin" valueType="num">
                                      <p:cBhvr additive="base">
                                        <p:cTn id="70" dur="500" fill="hold"/>
                                        <p:tgtEl>
                                          <p:spTgt spid="4119"/>
                                        </p:tgtEl>
                                        <p:attrNameLst>
                                          <p:attrName>ppt_y</p:attrName>
                                        </p:attrNameLst>
                                      </p:cBhvr>
                                      <p:tavLst>
                                        <p:tav tm="0">
                                          <p:val>
                                            <p:strVal val="1+#ppt_h/2"/>
                                          </p:val>
                                        </p:tav>
                                        <p:tav tm="100000">
                                          <p:val>
                                            <p:strVal val="#ppt_y"/>
                                          </p:val>
                                        </p:tav>
                                      </p:tavLst>
                                    </p:anim>
                                  </p:childTnLst>
                                </p:cTn>
                              </p:par>
                              <p:par>
                                <p:cTn id="71" presetID="2" presetClass="entr" presetSubtype="4" fill="hold" nodeType="withEffect">
                                  <p:stCondLst>
                                    <p:cond delay="0"/>
                                  </p:stCondLst>
                                  <p:childTnLst>
                                    <p:set>
                                      <p:cBhvr>
                                        <p:cTn id="72" dur="1" fill="hold">
                                          <p:stCondLst>
                                            <p:cond delay="0"/>
                                          </p:stCondLst>
                                        </p:cTn>
                                        <p:tgtEl>
                                          <p:spTgt spid="66"/>
                                        </p:tgtEl>
                                        <p:attrNameLst>
                                          <p:attrName>style.visibility</p:attrName>
                                        </p:attrNameLst>
                                      </p:cBhvr>
                                      <p:to>
                                        <p:strVal val="visible"/>
                                      </p:to>
                                    </p:set>
                                    <p:anim calcmode="lin" valueType="num">
                                      <p:cBhvr additive="base">
                                        <p:cTn id="73" dur="500" fill="hold"/>
                                        <p:tgtEl>
                                          <p:spTgt spid="66"/>
                                        </p:tgtEl>
                                        <p:attrNameLst>
                                          <p:attrName>ppt_x</p:attrName>
                                        </p:attrNameLst>
                                      </p:cBhvr>
                                      <p:tavLst>
                                        <p:tav tm="0">
                                          <p:val>
                                            <p:strVal val="#ppt_x"/>
                                          </p:val>
                                        </p:tav>
                                        <p:tav tm="100000">
                                          <p:val>
                                            <p:strVal val="#ppt_x"/>
                                          </p:val>
                                        </p:tav>
                                      </p:tavLst>
                                    </p:anim>
                                    <p:anim calcmode="lin" valueType="num">
                                      <p:cBhvr additive="base">
                                        <p:cTn id="74" dur="500" fill="hold"/>
                                        <p:tgtEl>
                                          <p:spTgt spid="6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5" grpId="0"/>
      <p:bldP spid="4106" grpId="0"/>
      <p:bldP spid="4110" grpId="0"/>
      <p:bldP spid="4111" grpId="0"/>
      <p:bldP spid="4113" grpId="0"/>
      <p:bldP spid="4114" grpId="0"/>
      <p:bldP spid="4119" grpId="0"/>
      <p:bldP spid="6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a:extLst>
              <a:ext uri="{FF2B5EF4-FFF2-40B4-BE49-F238E27FC236}">
                <a16:creationId xmlns:a16="http://schemas.microsoft.com/office/drawing/2014/main" id="{AA4205D3-5974-16F8-37B2-246E1ED786F3}"/>
              </a:ext>
            </a:extLst>
          </p:cNvPr>
          <p:cNvSpPr>
            <a:spLocks noGrp="1"/>
          </p:cNvSpPr>
          <p:nvPr>
            <p:ph type="title"/>
          </p:nvPr>
        </p:nvSpPr>
        <p:spPr/>
        <p:txBody>
          <a:bodyPr/>
          <a:lstStyle/>
          <a:p>
            <a:r>
              <a:rPr lang="en-US" altLang="en-US"/>
              <a:t>Giới Thiệu Đề Tài</a:t>
            </a:r>
          </a:p>
        </p:txBody>
      </p:sp>
      <p:sp>
        <p:nvSpPr>
          <p:cNvPr id="7171" name="Slide Number Placeholder 2">
            <a:extLst>
              <a:ext uri="{FF2B5EF4-FFF2-40B4-BE49-F238E27FC236}">
                <a16:creationId xmlns:a16="http://schemas.microsoft.com/office/drawing/2014/main" id="{F728D237-72DB-A202-1ED1-D668C9258B0B}"/>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fld id="{438657B8-286C-F949-9956-8AA52BC27772}" type="slidenum">
              <a:rPr lang="en-US" altLang="en-US" sz="1400"/>
              <a:pPr>
                <a:spcBef>
                  <a:spcPct val="0"/>
                </a:spcBef>
                <a:buClrTx/>
                <a:buFontTx/>
                <a:buNone/>
              </a:pPr>
              <a:t>3</a:t>
            </a:fld>
            <a:endParaRPr lang="en-US" altLang="en-US" sz="1400"/>
          </a:p>
        </p:txBody>
      </p:sp>
      <p:sp>
        <p:nvSpPr>
          <p:cNvPr id="6151" name="TextBox 3">
            <a:extLst>
              <a:ext uri="{FF2B5EF4-FFF2-40B4-BE49-F238E27FC236}">
                <a16:creationId xmlns:a16="http://schemas.microsoft.com/office/drawing/2014/main" id="{6702559B-6C3C-3F55-47BD-9CAA48922376}"/>
              </a:ext>
            </a:extLst>
          </p:cNvPr>
          <p:cNvSpPr txBox="1">
            <a:spLocks noChangeArrowheads="1"/>
          </p:cNvSpPr>
          <p:nvPr/>
        </p:nvSpPr>
        <p:spPr bwMode="auto">
          <a:xfrm>
            <a:off x="544513" y="1636713"/>
            <a:ext cx="7704137"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 typeface="Wingdings" pitchFamily="2" charset="2"/>
              <a:buChar char="Ø"/>
            </a:pPr>
            <a:r>
              <a:rPr lang="en-US" altLang="en-US" sz="2000"/>
              <a:t>Từ sau khi tình hình dịch bệnh căn thẳng xu hướng khánh hàng quan tâm đến vấn đề đặt món ăn về nhà tăng mạnh .</a:t>
            </a:r>
          </a:p>
        </p:txBody>
      </p:sp>
      <p:sp>
        <p:nvSpPr>
          <p:cNvPr id="5" name="Rectangle 4">
            <a:extLst>
              <a:ext uri="{FF2B5EF4-FFF2-40B4-BE49-F238E27FC236}">
                <a16:creationId xmlns:a16="http://schemas.microsoft.com/office/drawing/2014/main" id="{319A22DA-DF18-05C7-27E8-0B2D8ED2E026}"/>
              </a:ext>
            </a:extLst>
          </p:cNvPr>
          <p:cNvSpPr>
            <a:spLocks noChangeArrowheads="1"/>
          </p:cNvSpPr>
          <p:nvPr/>
        </p:nvSpPr>
        <p:spPr bwMode="auto">
          <a:xfrm>
            <a:off x="611188" y="2719388"/>
            <a:ext cx="4572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Ø"/>
            </a:pPr>
            <a:r>
              <a:rPr lang="vi-VN" altLang="en-VN" sz="2000" dirty="0"/>
              <a:t>Trước sự thay đổi của khách hàng và sự chuyển dịch của thị trường, nhiều </a:t>
            </a:r>
            <a:r>
              <a:rPr lang="en-US" altLang="en-VN" sz="2000" dirty="0" err="1"/>
              <a:t>người</a:t>
            </a:r>
            <a:r>
              <a:rPr lang="en-US" altLang="en-VN" sz="2000" dirty="0"/>
              <a:t> </a:t>
            </a:r>
            <a:r>
              <a:rPr lang="en-US" altLang="en-VN" sz="2000" dirty="0" err="1"/>
              <a:t>hướng</a:t>
            </a:r>
            <a:r>
              <a:rPr lang="en-US" altLang="en-VN" sz="2000" dirty="0"/>
              <a:t> </a:t>
            </a:r>
            <a:r>
              <a:rPr lang="en-US" altLang="en-VN" sz="2000" dirty="0" err="1"/>
              <a:t>đến</a:t>
            </a:r>
            <a:r>
              <a:rPr lang="en-US" altLang="en-VN" sz="2000" dirty="0"/>
              <a:t> </a:t>
            </a:r>
            <a:r>
              <a:rPr lang="en-US" altLang="en-VN" sz="2000" dirty="0" err="1"/>
              <a:t>nhu</a:t>
            </a:r>
            <a:r>
              <a:rPr lang="en-US" altLang="en-VN" sz="2000" dirty="0"/>
              <a:t> </a:t>
            </a:r>
            <a:r>
              <a:rPr lang="en-US" altLang="en-VN" sz="2000" dirty="0" err="1"/>
              <a:t>cầu</a:t>
            </a:r>
            <a:r>
              <a:rPr lang="en-US" altLang="en-VN" sz="2000" dirty="0"/>
              <a:t> </a:t>
            </a:r>
            <a:r>
              <a:rPr lang="en-US" altLang="en-VN" sz="2000" dirty="0" err="1"/>
              <a:t>đặt</a:t>
            </a:r>
            <a:r>
              <a:rPr lang="en-US" altLang="en-VN" sz="2000" dirty="0"/>
              <a:t> hang online </a:t>
            </a:r>
            <a:r>
              <a:rPr lang="en-US" altLang="en-VN" sz="2000" dirty="0" err="1"/>
              <a:t>nhiều</a:t>
            </a:r>
            <a:r>
              <a:rPr lang="en-US" altLang="en-VN" sz="2000" dirty="0"/>
              <a:t> </a:t>
            </a:r>
            <a:r>
              <a:rPr lang="en-US" altLang="en-VN" sz="2000" dirty="0" err="1"/>
              <a:t>hơn</a:t>
            </a:r>
            <a:endParaRPr lang="vi-VN" altLang="en-VN" sz="2000" dirty="0"/>
          </a:p>
        </p:txBody>
      </p:sp>
      <p:sp>
        <p:nvSpPr>
          <p:cNvPr id="18" name="TextBox 17">
            <a:extLst>
              <a:ext uri="{FF2B5EF4-FFF2-40B4-BE49-F238E27FC236}">
                <a16:creationId xmlns:a16="http://schemas.microsoft.com/office/drawing/2014/main" id="{4D13C9A3-78C0-B097-03F1-CDEF3E28E633}"/>
              </a:ext>
            </a:extLst>
          </p:cNvPr>
          <p:cNvSpPr txBox="1"/>
          <p:nvPr/>
        </p:nvSpPr>
        <p:spPr>
          <a:xfrm>
            <a:off x="452438" y="992188"/>
            <a:ext cx="3422650" cy="523875"/>
          </a:xfrm>
          <a:prstGeom prst="rect">
            <a:avLst/>
          </a:prstGeom>
          <a:solidFill>
            <a:schemeClr val="bg1"/>
          </a:solidFill>
        </p:spPr>
        <p:txBody>
          <a:bodyPr wrap="none">
            <a:spAutoFit/>
          </a:bodyPr>
          <a:lstStyle/>
          <a:p>
            <a:pPr>
              <a:defRPr/>
            </a:pPr>
            <a:r>
              <a:rPr lang="en-US" sz="2800" b="1" dirty="0">
                <a:latin typeface="+mj-lt"/>
              </a:rPr>
              <a:t>1. </a:t>
            </a:r>
            <a:r>
              <a:rPr lang="en-US" sz="2800" b="1" dirty="0" err="1">
                <a:latin typeface="+mj-lt"/>
              </a:rPr>
              <a:t>Khảo</a:t>
            </a:r>
            <a:r>
              <a:rPr lang="en-US" sz="2800" b="1" dirty="0">
                <a:latin typeface="+mj-lt"/>
              </a:rPr>
              <a:t> </a:t>
            </a:r>
            <a:r>
              <a:rPr lang="en-US" sz="2800" b="1" dirty="0" err="1">
                <a:latin typeface="+mj-lt"/>
              </a:rPr>
              <a:t>sát</a:t>
            </a:r>
            <a:r>
              <a:rPr lang="en-US" sz="2800" b="1" dirty="0">
                <a:latin typeface="+mj-lt"/>
              </a:rPr>
              <a:t> </a:t>
            </a:r>
            <a:r>
              <a:rPr lang="en-US" sz="2800" b="1" dirty="0" err="1">
                <a:latin typeface="+mj-lt"/>
              </a:rPr>
              <a:t>thực</a:t>
            </a:r>
            <a:r>
              <a:rPr lang="en-US" sz="2800" b="1" dirty="0">
                <a:latin typeface="+mj-lt"/>
              </a:rPr>
              <a:t> </a:t>
            </a:r>
            <a:r>
              <a:rPr lang="en-US" sz="2800" b="1" dirty="0" err="1">
                <a:latin typeface="+mj-lt"/>
              </a:rPr>
              <a:t>tế</a:t>
            </a:r>
            <a:endParaRPr lang="en-US" sz="2800" b="1" dirty="0">
              <a:latin typeface="+mj-lt"/>
            </a:endParaRPr>
          </a:p>
        </p:txBody>
      </p:sp>
      <p:pic>
        <p:nvPicPr>
          <p:cNvPr id="6" name="Picture 5">
            <a:extLst>
              <a:ext uri="{FF2B5EF4-FFF2-40B4-BE49-F238E27FC236}">
                <a16:creationId xmlns:a16="http://schemas.microsoft.com/office/drawing/2014/main" id="{6A64D310-37B9-53F4-9FB7-DD8998522C8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572125" y="2468563"/>
            <a:ext cx="3571875"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34227029-7F1E-4AEA-CCAB-57036858E407}"/>
              </a:ext>
            </a:extLst>
          </p:cNvPr>
          <p:cNvSpPr>
            <a:spLocks noChangeArrowheads="1"/>
          </p:cNvSpPr>
          <p:nvPr/>
        </p:nvSpPr>
        <p:spPr bwMode="auto">
          <a:xfrm>
            <a:off x="4395788" y="4868863"/>
            <a:ext cx="474980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Ø"/>
            </a:pPr>
            <a:r>
              <a:rPr lang="en-US" altLang="en-VN" dirty="0"/>
              <a:t>Do </a:t>
            </a:r>
            <a:r>
              <a:rPr lang="en-US" altLang="en-VN" dirty="0" err="1"/>
              <a:t>những</a:t>
            </a:r>
            <a:r>
              <a:rPr lang="en-US" altLang="en-VN" dirty="0"/>
              <a:t> </a:t>
            </a:r>
            <a:r>
              <a:rPr lang="en-US" altLang="en-VN" dirty="0" err="1"/>
              <a:t>nhu</a:t>
            </a:r>
            <a:r>
              <a:rPr lang="en-US" altLang="en-VN" dirty="0"/>
              <a:t> </a:t>
            </a:r>
            <a:r>
              <a:rPr lang="en-US" altLang="en-VN" dirty="0" err="1"/>
              <a:t>cầu</a:t>
            </a:r>
            <a:r>
              <a:rPr lang="en-US" altLang="en-VN" dirty="0"/>
              <a:t> </a:t>
            </a:r>
            <a:r>
              <a:rPr lang="en-US" altLang="en-VN" dirty="0" err="1"/>
              <a:t>này</a:t>
            </a:r>
            <a:r>
              <a:rPr lang="en-US" altLang="en-VN" dirty="0"/>
              <a:t> </a:t>
            </a:r>
            <a:r>
              <a:rPr lang="en-US" altLang="en-VN" dirty="0" err="1"/>
              <a:t>nên</a:t>
            </a:r>
            <a:r>
              <a:rPr lang="en-US" altLang="en-VN" dirty="0"/>
              <a:t> </a:t>
            </a:r>
            <a:r>
              <a:rPr lang="en-US" altLang="en-VN" dirty="0" err="1"/>
              <a:t>nhiều</a:t>
            </a:r>
            <a:r>
              <a:rPr lang="en-US" altLang="en-VN" dirty="0"/>
              <a:t> </a:t>
            </a:r>
            <a:r>
              <a:rPr lang="en-US" altLang="en-VN" dirty="0" err="1"/>
              <a:t>chủ</a:t>
            </a:r>
            <a:r>
              <a:rPr lang="en-US" altLang="en-VN" dirty="0"/>
              <a:t> </a:t>
            </a:r>
            <a:r>
              <a:rPr lang="en-US" altLang="en-VN" dirty="0" err="1"/>
              <a:t>cửa</a:t>
            </a:r>
            <a:r>
              <a:rPr lang="en-US" altLang="en-VN" dirty="0"/>
              <a:t> </a:t>
            </a:r>
            <a:r>
              <a:rPr lang="en-US" altLang="en-VN" dirty="0" err="1"/>
              <a:t>hàng</a:t>
            </a:r>
            <a:r>
              <a:rPr lang="en-US" altLang="en-VN" dirty="0"/>
              <a:t> </a:t>
            </a:r>
            <a:r>
              <a:rPr lang="en-US" altLang="en-VN" dirty="0" err="1"/>
              <a:t>từ</a:t>
            </a:r>
            <a:r>
              <a:rPr lang="en-US" altLang="en-VN" dirty="0"/>
              <a:t> </a:t>
            </a:r>
            <a:r>
              <a:rPr lang="en-US" altLang="en-VN" dirty="0" err="1"/>
              <a:t>kinh</a:t>
            </a:r>
            <a:r>
              <a:rPr lang="en-US" altLang="en-VN" dirty="0"/>
              <a:t> </a:t>
            </a:r>
            <a:r>
              <a:rPr lang="en-US" altLang="en-VN" dirty="0" err="1"/>
              <a:t>doanh</a:t>
            </a:r>
            <a:r>
              <a:rPr lang="en-US" altLang="en-VN" dirty="0"/>
              <a:t> </a:t>
            </a:r>
            <a:r>
              <a:rPr lang="en-US" altLang="en-VN" dirty="0" err="1"/>
              <a:t>truyền</a:t>
            </a:r>
            <a:r>
              <a:rPr lang="en-US" altLang="en-VN" dirty="0"/>
              <a:t> </a:t>
            </a:r>
            <a:r>
              <a:rPr lang="en-US" altLang="en-VN" dirty="0" err="1"/>
              <a:t>thống</a:t>
            </a:r>
            <a:r>
              <a:rPr lang="en-US" altLang="en-VN" dirty="0"/>
              <a:t> </a:t>
            </a:r>
            <a:r>
              <a:rPr lang="en-US" altLang="en-VN" dirty="0" err="1"/>
              <a:t>đã</a:t>
            </a:r>
            <a:r>
              <a:rPr lang="en-US" altLang="en-VN" dirty="0"/>
              <a:t> </a:t>
            </a:r>
            <a:r>
              <a:rPr lang="en-US" altLang="en-VN" dirty="0" err="1"/>
              <a:t>có</a:t>
            </a:r>
            <a:r>
              <a:rPr lang="en-US" altLang="en-VN" dirty="0"/>
              <a:t> </a:t>
            </a:r>
            <a:r>
              <a:rPr lang="en-US" altLang="en-VN" dirty="0" err="1"/>
              <a:t>mong</a:t>
            </a:r>
            <a:r>
              <a:rPr lang="en-US" altLang="en-VN" dirty="0"/>
              <a:t> </a:t>
            </a:r>
            <a:r>
              <a:rPr lang="en-US" altLang="en-VN" dirty="0" err="1"/>
              <a:t>muốn</a:t>
            </a:r>
            <a:r>
              <a:rPr lang="en-US" altLang="en-VN" dirty="0"/>
              <a:t> </a:t>
            </a:r>
            <a:r>
              <a:rPr lang="en-US" altLang="en-VN" dirty="0" err="1"/>
              <a:t>tạo</a:t>
            </a:r>
            <a:r>
              <a:rPr lang="en-US" altLang="en-VN" dirty="0"/>
              <a:t> </a:t>
            </a:r>
            <a:r>
              <a:rPr lang="en-US" altLang="en-VN" dirty="0" err="1"/>
              <a:t>một</a:t>
            </a:r>
            <a:r>
              <a:rPr lang="en-US" altLang="en-VN" dirty="0"/>
              <a:t> website </a:t>
            </a:r>
            <a:r>
              <a:rPr lang="en-US" altLang="en-VN" dirty="0" err="1"/>
              <a:t>riêng</a:t>
            </a:r>
            <a:r>
              <a:rPr lang="en-US" altLang="en-VN" dirty="0"/>
              <a:t> </a:t>
            </a:r>
            <a:r>
              <a:rPr lang="en-US" altLang="en-VN" dirty="0" err="1"/>
              <a:t>để</a:t>
            </a:r>
            <a:r>
              <a:rPr lang="en-US" altLang="en-VN" dirty="0"/>
              <a:t> </a:t>
            </a:r>
            <a:r>
              <a:rPr lang="en-US" altLang="en-VN" dirty="0" err="1"/>
              <a:t>có</a:t>
            </a:r>
            <a:r>
              <a:rPr lang="en-US" altLang="en-VN" dirty="0"/>
              <a:t> </a:t>
            </a:r>
            <a:r>
              <a:rPr lang="en-US" altLang="en-VN" dirty="0" err="1"/>
              <a:t>thể</a:t>
            </a:r>
            <a:r>
              <a:rPr lang="en-US" altLang="en-VN" dirty="0"/>
              <a:t> </a:t>
            </a:r>
            <a:r>
              <a:rPr lang="en-US" altLang="en-VN" dirty="0" err="1"/>
              <a:t>tiện</a:t>
            </a:r>
            <a:r>
              <a:rPr lang="en-US" altLang="en-VN" dirty="0"/>
              <a:t> </a:t>
            </a:r>
            <a:r>
              <a:rPr lang="en-US" altLang="en-VN" dirty="0" err="1"/>
              <a:t>lợi</a:t>
            </a:r>
            <a:r>
              <a:rPr lang="en-US" altLang="en-VN" dirty="0"/>
              <a:t> </a:t>
            </a:r>
            <a:r>
              <a:rPr lang="en-US" altLang="en-VN" dirty="0" err="1"/>
              <a:t>quản</a:t>
            </a:r>
            <a:r>
              <a:rPr lang="en-US" altLang="en-VN" dirty="0"/>
              <a:t> </a:t>
            </a:r>
            <a:r>
              <a:rPr lang="en-US" altLang="en-VN" dirty="0" err="1"/>
              <a:t>lý</a:t>
            </a:r>
            <a:r>
              <a:rPr lang="en-US" altLang="en-VN" dirty="0"/>
              <a:t> </a:t>
            </a:r>
            <a:r>
              <a:rPr lang="en-US" altLang="en-VN" dirty="0" err="1"/>
              <a:t>cho</a:t>
            </a:r>
            <a:r>
              <a:rPr lang="en-US" altLang="en-VN" dirty="0"/>
              <a:t> </a:t>
            </a:r>
            <a:r>
              <a:rPr lang="en-US" altLang="en-VN" dirty="0" err="1"/>
              <a:t>cửa</a:t>
            </a:r>
            <a:r>
              <a:rPr lang="en-US" altLang="en-VN" dirty="0"/>
              <a:t> </a:t>
            </a:r>
            <a:r>
              <a:rPr lang="en-US" altLang="en-VN" dirty="0" err="1"/>
              <a:t>tiệm</a:t>
            </a:r>
            <a:r>
              <a:rPr lang="en-US" altLang="en-VN" dirty="0"/>
              <a:t> </a:t>
            </a:r>
            <a:r>
              <a:rPr lang="en-US" altLang="en-VN" dirty="0" err="1"/>
              <a:t>và</a:t>
            </a:r>
            <a:r>
              <a:rPr lang="en-US" altLang="en-VN" dirty="0"/>
              <a:t> </a:t>
            </a:r>
            <a:r>
              <a:rPr lang="en-US" altLang="en-VN" dirty="0" err="1"/>
              <a:t>giúp</a:t>
            </a:r>
            <a:r>
              <a:rPr lang="en-US" altLang="en-VN" dirty="0"/>
              <a:t> </a:t>
            </a:r>
            <a:r>
              <a:rPr lang="en-US" altLang="en-VN" dirty="0" err="1"/>
              <a:t>khách</a:t>
            </a:r>
            <a:r>
              <a:rPr lang="en-US" altLang="en-VN" dirty="0"/>
              <a:t> hang </a:t>
            </a:r>
            <a:r>
              <a:rPr lang="en-US" altLang="en-VN" dirty="0" err="1"/>
              <a:t>cũng</a:t>
            </a:r>
            <a:r>
              <a:rPr lang="en-US" altLang="en-VN" dirty="0"/>
              <a:t> </a:t>
            </a:r>
            <a:r>
              <a:rPr lang="en-US" altLang="en-VN" dirty="0" err="1"/>
              <a:t>như</a:t>
            </a:r>
            <a:r>
              <a:rPr lang="en-US" altLang="en-VN" dirty="0"/>
              <a:t> </a:t>
            </a:r>
            <a:r>
              <a:rPr lang="en-US" altLang="en-VN" dirty="0" err="1"/>
              <a:t>sinh</a:t>
            </a:r>
            <a:r>
              <a:rPr lang="en-US" altLang="en-VN" dirty="0"/>
              <a:t> </a:t>
            </a:r>
            <a:r>
              <a:rPr lang="en-US" altLang="en-VN" dirty="0" err="1"/>
              <a:t>viên</a:t>
            </a:r>
            <a:r>
              <a:rPr lang="en-US" altLang="en-VN" dirty="0"/>
              <a:t> </a:t>
            </a:r>
            <a:r>
              <a:rPr lang="en-US" altLang="en-VN" dirty="0" err="1"/>
              <a:t>dễ</a:t>
            </a:r>
            <a:r>
              <a:rPr lang="en-US" altLang="en-VN" dirty="0"/>
              <a:t> </a:t>
            </a:r>
            <a:r>
              <a:rPr lang="en-US" altLang="en-VN" dirty="0" err="1"/>
              <a:t>lựa</a:t>
            </a:r>
            <a:r>
              <a:rPr lang="en-US" altLang="en-VN" dirty="0"/>
              <a:t> </a:t>
            </a:r>
            <a:r>
              <a:rPr lang="en-US" altLang="en-VN" dirty="0" err="1"/>
              <a:t>chọn</a:t>
            </a:r>
            <a:r>
              <a:rPr lang="en-US" altLang="en-VN" dirty="0"/>
              <a:t> </a:t>
            </a:r>
            <a:r>
              <a:rPr lang="en-US" altLang="en-VN" dirty="0" err="1"/>
              <a:t>các</a:t>
            </a:r>
            <a:r>
              <a:rPr lang="en-US" altLang="en-VN" dirty="0"/>
              <a:t> </a:t>
            </a:r>
            <a:r>
              <a:rPr lang="en-US" altLang="en-VN" dirty="0" err="1"/>
              <a:t>loại</a:t>
            </a:r>
            <a:r>
              <a:rPr lang="en-US" altLang="en-VN" dirty="0"/>
              <a:t> laptop </a:t>
            </a:r>
            <a:r>
              <a:rPr lang="en-US" altLang="en-VN" dirty="0" err="1"/>
              <a:t>phù</a:t>
            </a:r>
            <a:r>
              <a:rPr lang="en-US" altLang="en-VN" dirty="0"/>
              <a:t> </a:t>
            </a:r>
            <a:r>
              <a:rPr lang="en-US" altLang="en-VN" dirty="0" err="1"/>
              <a:t>hợp</a:t>
            </a:r>
            <a:r>
              <a:rPr lang="en-US" altLang="en-VN" dirty="0"/>
              <a:t> </a:t>
            </a:r>
            <a:r>
              <a:rPr lang="en-US" altLang="en-VN" dirty="0" err="1"/>
              <a:t>thuận</a:t>
            </a:r>
            <a:r>
              <a:rPr lang="en-US" altLang="en-VN" dirty="0"/>
              <a:t> </a:t>
            </a:r>
            <a:r>
              <a:rPr lang="en-US" altLang="en-VN" dirty="0" err="1"/>
              <a:t>tiện</a:t>
            </a:r>
            <a:r>
              <a:rPr lang="en-US" altLang="en-VN" dirty="0"/>
              <a:t>.</a:t>
            </a:r>
            <a:endParaRPr lang="vi-VN" altLang="en-VN" dirty="0"/>
          </a:p>
        </p:txBody>
      </p:sp>
      <p:pic>
        <p:nvPicPr>
          <p:cNvPr id="8" name="Picture 30">
            <a:extLst>
              <a:ext uri="{FF2B5EF4-FFF2-40B4-BE49-F238E27FC236}">
                <a16:creationId xmlns:a16="http://schemas.microsoft.com/office/drawing/2014/main" id="{C760D0F5-BA23-6864-17E7-F1DD4DFE60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9">
            <a:extLst>
              <a:ext uri="{FF2B5EF4-FFF2-40B4-BE49-F238E27FC236}">
                <a16:creationId xmlns:a16="http://schemas.microsoft.com/office/drawing/2014/main" id="{3A420DD5-865E-41CC-C63F-4059DB0E4A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108" y="4602163"/>
            <a:ext cx="3796560" cy="1936749"/>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6151"/>
                                        </p:tgtEl>
                                        <p:attrNameLst>
                                          <p:attrName>style.visibility</p:attrName>
                                        </p:attrNameLst>
                                      </p:cBhvr>
                                      <p:to>
                                        <p:strVal val="visible"/>
                                      </p:to>
                                    </p:set>
                                    <p:anim calcmode="lin" valueType="num">
                                      <p:cBhvr additive="base">
                                        <p:cTn id="7" dur="500" fill="hold"/>
                                        <p:tgtEl>
                                          <p:spTgt spid="6151"/>
                                        </p:tgtEl>
                                        <p:attrNameLst>
                                          <p:attrName>ppt_x</p:attrName>
                                        </p:attrNameLst>
                                      </p:cBhvr>
                                      <p:tavLst>
                                        <p:tav tm="0">
                                          <p:val>
                                            <p:strVal val="#ppt_x"/>
                                          </p:val>
                                        </p:tav>
                                        <p:tav tm="100000">
                                          <p:val>
                                            <p:strVal val="#ppt_x"/>
                                          </p:val>
                                        </p:tav>
                                      </p:tavLst>
                                    </p:anim>
                                    <p:anim calcmode="lin" valueType="num">
                                      <p:cBhvr additive="base">
                                        <p:cTn id="8" dur="500" fill="hold"/>
                                        <p:tgtEl>
                                          <p:spTgt spid="615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ppt_x"/>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51" grpId="0"/>
      <p:bldP spid="5" grpId="0"/>
      <p:bldP spid="18" grpId="0" animBg="1"/>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A54BDD3F-6DED-C25E-8C38-E86DB84D66B7}"/>
              </a:ext>
            </a:extLst>
          </p:cNvPr>
          <p:cNvSpPr>
            <a:spLocks noGrp="1"/>
          </p:cNvSpPr>
          <p:nvPr>
            <p:ph type="title"/>
          </p:nvPr>
        </p:nvSpPr>
        <p:spPr/>
        <p:txBody>
          <a:bodyPr/>
          <a:lstStyle/>
          <a:p>
            <a:r>
              <a:rPr lang="en-US" altLang="en-US"/>
              <a:t>Giới Thiệu Đề Tài</a:t>
            </a:r>
          </a:p>
        </p:txBody>
      </p:sp>
      <p:sp>
        <p:nvSpPr>
          <p:cNvPr id="8195" name="Slide Number Placeholder 2">
            <a:extLst>
              <a:ext uri="{FF2B5EF4-FFF2-40B4-BE49-F238E27FC236}">
                <a16:creationId xmlns:a16="http://schemas.microsoft.com/office/drawing/2014/main" id="{9CEF95D4-1C77-7734-9827-9CD3302E5945}"/>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fld id="{98A578ED-50DA-684C-9E9B-03EDA5C045F9}" type="slidenum">
              <a:rPr lang="en-US" altLang="en-US" sz="1400"/>
              <a:pPr>
                <a:spcBef>
                  <a:spcPct val="0"/>
                </a:spcBef>
                <a:buClrTx/>
                <a:buFontTx/>
                <a:buNone/>
              </a:pPr>
              <a:t>4</a:t>
            </a:fld>
            <a:endParaRPr lang="en-US" altLang="en-US" sz="1400"/>
          </a:p>
        </p:txBody>
      </p:sp>
      <p:sp>
        <p:nvSpPr>
          <p:cNvPr id="6151" name="TextBox 3">
            <a:extLst>
              <a:ext uri="{FF2B5EF4-FFF2-40B4-BE49-F238E27FC236}">
                <a16:creationId xmlns:a16="http://schemas.microsoft.com/office/drawing/2014/main" id="{28ABF9AF-43FA-9D82-158C-5C158BAA8A98}"/>
              </a:ext>
            </a:extLst>
          </p:cNvPr>
          <p:cNvSpPr txBox="1">
            <a:spLocks noChangeArrowheads="1"/>
          </p:cNvSpPr>
          <p:nvPr/>
        </p:nvSpPr>
        <p:spPr bwMode="auto">
          <a:xfrm>
            <a:off x="522288" y="1625600"/>
            <a:ext cx="7705725"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 typeface="Wingdings" pitchFamily="2" charset="2"/>
              <a:buChar char="Ø"/>
            </a:pPr>
            <a:r>
              <a:rPr lang="en-US" altLang="en-US" sz="2000" dirty="0" err="1"/>
              <a:t>Nắm</a:t>
            </a:r>
            <a:r>
              <a:rPr lang="en-US" altLang="en-US" sz="2000" dirty="0"/>
              <a:t> </a:t>
            </a:r>
            <a:r>
              <a:rPr lang="en-US" altLang="en-US" sz="2000" dirty="0" err="1"/>
              <a:t>bắt</a:t>
            </a:r>
            <a:r>
              <a:rPr lang="en-US" altLang="en-US" sz="2000" dirty="0"/>
              <a:t> </a:t>
            </a:r>
            <a:r>
              <a:rPr lang="en-US" altLang="en-US" sz="2000" dirty="0" err="1"/>
              <a:t>được</a:t>
            </a:r>
            <a:r>
              <a:rPr lang="en-US" altLang="en-US" sz="2000" dirty="0"/>
              <a:t> </a:t>
            </a:r>
            <a:r>
              <a:rPr lang="en-US" altLang="en-US" sz="2000" dirty="0" err="1"/>
              <a:t>nhu</a:t>
            </a:r>
            <a:r>
              <a:rPr lang="en-US" altLang="en-US" sz="2000" dirty="0"/>
              <a:t> </a:t>
            </a:r>
            <a:r>
              <a:rPr lang="en-US" altLang="en-US" sz="2000" dirty="0" err="1"/>
              <a:t>cầu</a:t>
            </a:r>
            <a:r>
              <a:rPr lang="en-US" altLang="en-US" sz="2000" dirty="0"/>
              <a:t> </a:t>
            </a:r>
            <a:r>
              <a:rPr lang="en-US" altLang="en-US" sz="2000" dirty="0" err="1"/>
              <a:t>đã</a:t>
            </a:r>
            <a:r>
              <a:rPr lang="en-US" altLang="en-US" sz="2000" dirty="0"/>
              <a:t> </a:t>
            </a:r>
            <a:r>
              <a:rPr lang="en-US" altLang="en-US" sz="2000" dirty="0" err="1"/>
              <a:t>nêu</a:t>
            </a:r>
            <a:r>
              <a:rPr lang="en-US" altLang="en-US" sz="2000" dirty="0"/>
              <a:t> </a:t>
            </a:r>
            <a:r>
              <a:rPr lang="en-US" altLang="en-US" sz="2000" dirty="0" err="1"/>
              <a:t>trên</a:t>
            </a:r>
            <a:r>
              <a:rPr lang="en-US" altLang="en-US" sz="2000" dirty="0"/>
              <a:t> </a:t>
            </a:r>
            <a:r>
              <a:rPr lang="en-US" altLang="en-US" sz="2000" dirty="0" err="1"/>
              <a:t>nên</a:t>
            </a:r>
            <a:r>
              <a:rPr lang="en-US" altLang="en-US" sz="2000" dirty="0"/>
              <a:t> </a:t>
            </a:r>
            <a:r>
              <a:rPr lang="en-US" altLang="en-US" sz="2000" dirty="0" err="1"/>
              <a:t>em</a:t>
            </a:r>
            <a:r>
              <a:rPr lang="en-US" altLang="en-US" sz="2000" dirty="0"/>
              <a:t> </a:t>
            </a:r>
            <a:r>
              <a:rPr lang="en-US" altLang="en-US" sz="2000" dirty="0" err="1"/>
              <a:t>đã</a:t>
            </a:r>
            <a:r>
              <a:rPr lang="en-US" altLang="en-US" sz="2000" dirty="0"/>
              <a:t> </a:t>
            </a:r>
            <a:r>
              <a:rPr lang="en-US" altLang="en-US" sz="2000" dirty="0" err="1"/>
              <a:t>có</a:t>
            </a:r>
            <a:r>
              <a:rPr lang="en-US" altLang="en-US" sz="2000" dirty="0"/>
              <a:t> </a:t>
            </a:r>
            <a:r>
              <a:rPr lang="en-US" altLang="en-US" sz="2000" dirty="0" err="1"/>
              <a:t>ý</a:t>
            </a:r>
            <a:r>
              <a:rPr lang="en-US" altLang="en-US" sz="2000" dirty="0"/>
              <a:t> </a:t>
            </a:r>
            <a:r>
              <a:rPr lang="en-US" altLang="en-US" sz="2000" dirty="0" err="1"/>
              <a:t>tưởng</a:t>
            </a:r>
            <a:r>
              <a:rPr lang="en-US" altLang="en-US" sz="2000" dirty="0"/>
              <a:t> :</a:t>
            </a:r>
          </a:p>
          <a:p>
            <a:pPr>
              <a:spcBef>
                <a:spcPct val="0"/>
              </a:spcBef>
              <a:buClrTx/>
              <a:buFont typeface="Wingdings" pitchFamily="2" charset="2"/>
              <a:buChar char="Ø"/>
            </a:pPr>
            <a:endParaRPr lang="en-US" altLang="en-US" sz="2000" dirty="0"/>
          </a:p>
          <a:p>
            <a:pPr>
              <a:spcBef>
                <a:spcPct val="0"/>
              </a:spcBef>
              <a:buClrTx/>
              <a:buFont typeface="Wingdings" pitchFamily="2" charset="2"/>
              <a:buChar char="Ø"/>
            </a:pPr>
            <a:endParaRPr lang="en-US" altLang="en-US" sz="2000" dirty="0"/>
          </a:p>
        </p:txBody>
      </p:sp>
      <p:sp>
        <p:nvSpPr>
          <p:cNvPr id="18" name="TextBox 17">
            <a:extLst>
              <a:ext uri="{FF2B5EF4-FFF2-40B4-BE49-F238E27FC236}">
                <a16:creationId xmlns:a16="http://schemas.microsoft.com/office/drawing/2014/main" id="{F7B8B81A-2408-405B-9E0F-5534763910BA}"/>
              </a:ext>
            </a:extLst>
          </p:cNvPr>
          <p:cNvSpPr txBox="1"/>
          <p:nvPr/>
        </p:nvSpPr>
        <p:spPr>
          <a:xfrm>
            <a:off x="452438" y="992188"/>
            <a:ext cx="3733800" cy="523875"/>
          </a:xfrm>
          <a:prstGeom prst="rect">
            <a:avLst/>
          </a:prstGeom>
          <a:solidFill>
            <a:schemeClr val="bg1"/>
          </a:solidFill>
        </p:spPr>
        <p:txBody>
          <a:bodyPr wrap="none">
            <a:spAutoFit/>
          </a:bodyPr>
          <a:lstStyle/>
          <a:p>
            <a:pPr>
              <a:defRPr/>
            </a:pPr>
            <a:r>
              <a:rPr lang="en-US" sz="2800" b="1" dirty="0">
                <a:latin typeface="+mj-lt"/>
              </a:rPr>
              <a:t>2. Ý </a:t>
            </a:r>
            <a:r>
              <a:rPr lang="en-US" sz="2800" b="1" dirty="0" err="1">
                <a:latin typeface="+mj-lt"/>
              </a:rPr>
              <a:t>tưởng</a:t>
            </a:r>
            <a:r>
              <a:rPr lang="en-US" sz="2800" b="1" dirty="0">
                <a:latin typeface="+mj-lt"/>
              </a:rPr>
              <a:t> </a:t>
            </a:r>
            <a:r>
              <a:rPr lang="en-US" sz="2800" b="1" dirty="0" err="1">
                <a:latin typeface="+mj-lt"/>
              </a:rPr>
              <a:t>thực</a:t>
            </a:r>
            <a:r>
              <a:rPr lang="en-US" sz="2800" b="1" dirty="0">
                <a:latin typeface="+mj-lt"/>
              </a:rPr>
              <a:t> </a:t>
            </a:r>
            <a:r>
              <a:rPr lang="en-US" sz="2800" b="1" dirty="0" err="1">
                <a:latin typeface="+mj-lt"/>
              </a:rPr>
              <a:t>hiện</a:t>
            </a:r>
            <a:endParaRPr lang="en-US" sz="2800" b="1" dirty="0">
              <a:latin typeface="+mj-lt"/>
            </a:endParaRPr>
          </a:p>
        </p:txBody>
      </p:sp>
      <p:sp>
        <p:nvSpPr>
          <p:cNvPr id="3" name="Down Arrow 2">
            <a:extLst>
              <a:ext uri="{FF2B5EF4-FFF2-40B4-BE49-F238E27FC236}">
                <a16:creationId xmlns:a16="http://schemas.microsoft.com/office/drawing/2014/main" id="{ABB47B8F-0D9A-209C-8D8B-D8CDDC5258E8}"/>
              </a:ext>
            </a:extLst>
          </p:cNvPr>
          <p:cNvSpPr/>
          <p:nvPr/>
        </p:nvSpPr>
        <p:spPr>
          <a:xfrm rot="16200000">
            <a:off x="3944144" y="2967831"/>
            <a:ext cx="369888" cy="7080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5" name="Rounded Rectangle 14">
            <a:extLst>
              <a:ext uri="{FF2B5EF4-FFF2-40B4-BE49-F238E27FC236}">
                <a16:creationId xmlns:a16="http://schemas.microsoft.com/office/drawing/2014/main" id="{C94391E0-C4BD-444A-CB85-0FFD2702FCDF}"/>
              </a:ext>
            </a:extLst>
          </p:cNvPr>
          <p:cNvSpPr/>
          <p:nvPr/>
        </p:nvSpPr>
        <p:spPr>
          <a:xfrm>
            <a:off x="4635500" y="2498725"/>
            <a:ext cx="4498975" cy="16462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285750" indent="-285750">
              <a:buFont typeface="Wingdings" panose="05000000000000000000" pitchFamily="2" charset="2"/>
              <a:buChar char="Ø"/>
              <a:defRPr/>
            </a:pPr>
            <a:r>
              <a:rPr lang="en-US" altLang="en-US" sz="2000" dirty="0" err="1"/>
              <a:t>Tạo</a:t>
            </a:r>
            <a:r>
              <a:rPr lang="en-US" altLang="en-US" sz="2000" dirty="0"/>
              <a:t> </a:t>
            </a:r>
            <a:r>
              <a:rPr lang="en-US" altLang="en-US" sz="2000" dirty="0" err="1"/>
              <a:t>một</a:t>
            </a:r>
            <a:r>
              <a:rPr lang="en-US" altLang="en-US" sz="2000" dirty="0"/>
              <a:t> website </a:t>
            </a:r>
            <a:r>
              <a:rPr lang="en-US" altLang="en-US" sz="2000" dirty="0" err="1"/>
              <a:t>để</a:t>
            </a:r>
            <a:r>
              <a:rPr lang="en-US" altLang="en-US" sz="2000" dirty="0"/>
              <a:t> </a:t>
            </a:r>
            <a:r>
              <a:rPr lang="en-US" altLang="en-US" sz="2000" dirty="0" err="1"/>
              <a:t>bán</a:t>
            </a:r>
            <a:r>
              <a:rPr lang="en-US" altLang="en-US" sz="2000" dirty="0"/>
              <a:t> laptop </a:t>
            </a:r>
            <a:r>
              <a:rPr lang="en-US" altLang="en-US" sz="2000" dirty="0" err="1"/>
              <a:t>với</a:t>
            </a:r>
            <a:r>
              <a:rPr lang="en-US" dirty="0"/>
              <a:t> </a:t>
            </a:r>
            <a:r>
              <a:rPr lang="en-US" dirty="0" err="1"/>
              <a:t>khả</a:t>
            </a:r>
            <a:r>
              <a:rPr lang="en-US" dirty="0"/>
              <a:t> </a:t>
            </a:r>
            <a:r>
              <a:rPr lang="en-US" dirty="0" err="1"/>
              <a:t>năng</a:t>
            </a:r>
            <a:r>
              <a:rPr lang="en-US" dirty="0"/>
              <a:t> </a:t>
            </a:r>
            <a:r>
              <a:rPr lang="en-US" dirty="0" err="1"/>
              <a:t>quản</a:t>
            </a:r>
            <a:r>
              <a:rPr lang="en-US" dirty="0"/>
              <a:t> </a:t>
            </a:r>
            <a:r>
              <a:rPr lang="en-US" dirty="0" err="1"/>
              <a:t>lý</a:t>
            </a:r>
            <a:r>
              <a:rPr lang="en-US" dirty="0"/>
              <a:t> </a:t>
            </a:r>
            <a:r>
              <a:rPr lang="en-US" dirty="0" err="1"/>
              <a:t>nhanh</a:t>
            </a:r>
            <a:r>
              <a:rPr lang="en-US" dirty="0"/>
              <a:t> </a:t>
            </a:r>
            <a:r>
              <a:rPr lang="en-US" dirty="0" err="1"/>
              <a:t>và</a:t>
            </a:r>
            <a:r>
              <a:rPr lang="en-US" dirty="0"/>
              <a:t> </a:t>
            </a:r>
            <a:r>
              <a:rPr lang="en-US" dirty="0" err="1"/>
              <a:t>đủ</a:t>
            </a:r>
            <a:r>
              <a:rPr lang="en-US" dirty="0"/>
              <a:t> </a:t>
            </a:r>
            <a:r>
              <a:rPr lang="en-US" dirty="0" err="1"/>
              <a:t>thông</a:t>
            </a:r>
            <a:r>
              <a:rPr lang="en-US" dirty="0"/>
              <a:t> tin </a:t>
            </a:r>
            <a:r>
              <a:rPr lang="en-US" dirty="0" err="1"/>
              <a:t>cho</a:t>
            </a:r>
            <a:r>
              <a:rPr lang="en-US" dirty="0"/>
              <a:t> </a:t>
            </a:r>
            <a:r>
              <a:rPr lang="en-US" dirty="0" err="1"/>
              <a:t>người</a:t>
            </a:r>
            <a:r>
              <a:rPr lang="en-US" dirty="0"/>
              <a:t> </a:t>
            </a:r>
            <a:r>
              <a:rPr lang="en-US" dirty="0" err="1"/>
              <a:t>dùng</a:t>
            </a:r>
            <a:endParaRPr lang="en-US" dirty="0"/>
          </a:p>
        </p:txBody>
      </p:sp>
      <p:sp>
        <p:nvSpPr>
          <p:cNvPr id="17" name="Down Arrow 16">
            <a:extLst>
              <a:ext uri="{FF2B5EF4-FFF2-40B4-BE49-F238E27FC236}">
                <a16:creationId xmlns:a16="http://schemas.microsoft.com/office/drawing/2014/main" id="{C315CC6B-01C3-69BD-C417-217D7EA84385}"/>
              </a:ext>
            </a:extLst>
          </p:cNvPr>
          <p:cNvSpPr/>
          <p:nvPr/>
        </p:nvSpPr>
        <p:spPr>
          <a:xfrm rot="16200000">
            <a:off x="1007989" y="4683127"/>
            <a:ext cx="431800" cy="9366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9" name="Rounded Rectangle 18">
            <a:extLst>
              <a:ext uri="{FF2B5EF4-FFF2-40B4-BE49-F238E27FC236}">
                <a16:creationId xmlns:a16="http://schemas.microsoft.com/office/drawing/2014/main" id="{F7C91218-9BB3-6937-9B12-B5FBBEE8649A}"/>
              </a:ext>
            </a:extLst>
          </p:cNvPr>
          <p:cNvSpPr/>
          <p:nvPr/>
        </p:nvSpPr>
        <p:spPr>
          <a:xfrm>
            <a:off x="2484438" y="4449763"/>
            <a:ext cx="6659562" cy="22717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342900" indent="-342900">
              <a:buFont typeface="Arial" panose="020B0604020202020204" pitchFamily="34" charset="0"/>
              <a:buChar char="•"/>
              <a:defRPr/>
            </a:pPr>
            <a:r>
              <a:rPr lang="en-US" sz="2000" b="1" dirty="0" err="1"/>
              <a:t>khách</a:t>
            </a:r>
            <a:r>
              <a:rPr lang="en-US" sz="2000" b="1" dirty="0"/>
              <a:t> </a:t>
            </a:r>
            <a:r>
              <a:rPr lang="en-US" sz="2000" b="1" dirty="0" err="1"/>
              <a:t>hàng</a:t>
            </a:r>
            <a:r>
              <a:rPr lang="en-US" sz="2000" b="1" dirty="0"/>
              <a:t> </a:t>
            </a:r>
            <a:r>
              <a:rPr lang="en-US" sz="2000" dirty="0"/>
              <a:t>:</a:t>
            </a:r>
            <a:r>
              <a:rPr lang="en-US" sz="2000" dirty="0" err="1"/>
              <a:t>có</a:t>
            </a:r>
            <a:r>
              <a:rPr lang="en-US" sz="2000" dirty="0"/>
              <a:t> </a:t>
            </a:r>
            <a:r>
              <a:rPr lang="en-US" sz="2000" dirty="0" err="1"/>
              <a:t>thể</a:t>
            </a:r>
            <a:r>
              <a:rPr lang="en-US" sz="2000" dirty="0"/>
              <a:t> </a:t>
            </a:r>
            <a:r>
              <a:rPr lang="en-US" sz="2000" dirty="0" err="1"/>
              <a:t>tìm</a:t>
            </a:r>
            <a:r>
              <a:rPr lang="en-US" sz="2000" dirty="0"/>
              <a:t> </a:t>
            </a:r>
            <a:r>
              <a:rPr lang="en-US" sz="2000" dirty="0" err="1"/>
              <a:t>kiếm</a:t>
            </a:r>
            <a:r>
              <a:rPr lang="en-US" sz="2000" dirty="0"/>
              <a:t> </a:t>
            </a:r>
            <a:r>
              <a:rPr lang="en-US" sz="2000" dirty="0" err="1"/>
              <a:t>mặt</a:t>
            </a:r>
            <a:r>
              <a:rPr lang="en-US" sz="2000" dirty="0"/>
              <a:t> </a:t>
            </a:r>
            <a:r>
              <a:rPr lang="en-US" sz="2000" dirty="0" err="1"/>
              <a:t>hàng</a:t>
            </a:r>
            <a:r>
              <a:rPr lang="en-US" sz="2000" dirty="0"/>
              <a:t> </a:t>
            </a:r>
            <a:r>
              <a:rPr lang="en-US" sz="2000" dirty="0" err="1"/>
              <a:t>theo</a:t>
            </a:r>
            <a:r>
              <a:rPr lang="en-US" sz="2000" dirty="0"/>
              <a:t> </a:t>
            </a:r>
            <a:r>
              <a:rPr lang="en-US" sz="2000" dirty="0" err="1"/>
              <a:t>giá,theo</a:t>
            </a:r>
            <a:r>
              <a:rPr lang="en-US" sz="2000" dirty="0"/>
              <a:t> </a:t>
            </a:r>
            <a:r>
              <a:rPr lang="en-US" sz="2000" dirty="0" err="1"/>
              <a:t>thương</a:t>
            </a:r>
            <a:r>
              <a:rPr lang="en-US" sz="2000" dirty="0"/>
              <a:t> </a:t>
            </a:r>
            <a:r>
              <a:rPr lang="en-US" sz="2000" dirty="0" err="1"/>
              <a:t>hiệu,quản</a:t>
            </a:r>
            <a:r>
              <a:rPr lang="en-US" sz="2000" dirty="0"/>
              <a:t> </a:t>
            </a:r>
            <a:r>
              <a:rPr lang="en-US" sz="2000" dirty="0" err="1"/>
              <a:t>lý</a:t>
            </a:r>
            <a:r>
              <a:rPr lang="en-US" sz="2000" dirty="0"/>
              <a:t> </a:t>
            </a:r>
            <a:r>
              <a:rPr lang="en-US" sz="2000" dirty="0" err="1"/>
              <a:t>trạng</a:t>
            </a:r>
            <a:r>
              <a:rPr lang="en-US" sz="2000" dirty="0"/>
              <a:t> </a:t>
            </a:r>
            <a:r>
              <a:rPr lang="en-US" sz="2000" dirty="0" err="1"/>
              <a:t>thái</a:t>
            </a:r>
            <a:r>
              <a:rPr lang="en-US" sz="2000" dirty="0"/>
              <a:t> </a:t>
            </a:r>
            <a:r>
              <a:rPr lang="en-US" sz="2000" dirty="0" err="1"/>
              <a:t>giao</a:t>
            </a:r>
            <a:r>
              <a:rPr lang="en-US" sz="2000" dirty="0"/>
              <a:t> hang </a:t>
            </a:r>
            <a:r>
              <a:rPr lang="en-US" sz="2000" dirty="0" err="1"/>
              <a:t>và</a:t>
            </a:r>
            <a:r>
              <a:rPr lang="en-US" sz="2000" dirty="0"/>
              <a:t> </a:t>
            </a:r>
            <a:r>
              <a:rPr lang="en-US" sz="2000" dirty="0" err="1"/>
              <a:t>thanh</a:t>
            </a:r>
            <a:r>
              <a:rPr lang="en-US" sz="2000" dirty="0"/>
              <a:t> </a:t>
            </a:r>
            <a:r>
              <a:rPr lang="en-US" sz="2000" dirty="0" err="1"/>
              <a:t>toán</a:t>
            </a:r>
            <a:r>
              <a:rPr lang="en-US" sz="2000" dirty="0"/>
              <a:t> </a:t>
            </a:r>
            <a:r>
              <a:rPr lang="en-US" sz="2000" dirty="0" err="1"/>
              <a:t>trực</a:t>
            </a:r>
            <a:r>
              <a:rPr lang="en-US" sz="2000" dirty="0"/>
              <a:t> </a:t>
            </a:r>
            <a:r>
              <a:rPr lang="en-US" sz="2000" dirty="0" err="1"/>
              <a:t>tuyến</a:t>
            </a:r>
            <a:r>
              <a:rPr lang="en-US" sz="2000" dirty="0"/>
              <a:t>, </a:t>
            </a:r>
          </a:p>
          <a:p>
            <a:pPr marL="342900" indent="-342900">
              <a:buFont typeface="Arial" panose="020B0604020202020204" pitchFamily="34" charset="0"/>
              <a:buChar char="•"/>
              <a:defRPr/>
            </a:pPr>
            <a:r>
              <a:rPr lang="en-US" altLang="en-US" sz="2000" b="1" dirty="0" err="1"/>
              <a:t>Quản</a:t>
            </a:r>
            <a:r>
              <a:rPr lang="en-US" altLang="en-US" sz="2000" b="1" dirty="0"/>
              <a:t> </a:t>
            </a:r>
            <a:r>
              <a:rPr lang="en-US" altLang="en-US" sz="2000" b="1" dirty="0" err="1"/>
              <a:t>trị</a:t>
            </a:r>
            <a:r>
              <a:rPr lang="en-US" altLang="en-US" sz="2000" b="1" dirty="0"/>
              <a:t> </a:t>
            </a:r>
            <a:r>
              <a:rPr lang="en-US" altLang="en-US" sz="2000" b="1" dirty="0" err="1"/>
              <a:t>viên</a:t>
            </a:r>
            <a:r>
              <a:rPr lang="en-US" altLang="en-US" sz="2000" dirty="0" err="1"/>
              <a:t>:có</a:t>
            </a:r>
            <a:r>
              <a:rPr lang="en-US" altLang="en-US" sz="2000" dirty="0"/>
              <a:t> </a:t>
            </a:r>
            <a:r>
              <a:rPr lang="en-US" altLang="en-US" sz="2000" dirty="0" err="1"/>
              <a:t>thể</a:t>
            </a:r>
            <a:r>
              <a:rPr lang="en-US" altLang="en-US" sz="2000" dirty="0"/>
              <a:t> </a:t>
            </a:r>
            <a:r>
              <a:rPr lang="en-US" altLang="en-US" sz="2000" dirty="0" err="1"/>
              <a:t>quản</a:t>
            </a:r>
            <a:r>
              <a:rPr lang="en-US" altLang="en-US" sz="2000" dirty="0"/>
              <a:t> </a:t>
            </a:r>
            <a:r>
              <a:rPr lang="en-US" altLang="en-US" sz="2000" dirty="0" err="1"/>
              <a:t>lý</a:t>
            </a:r>
            <a:r>
              <a:rPr lang="en-US" altLang="en-US" sz="2000" dirty="0"/>
              <a:t> </a:t>
            </a:r>
            <a:r>
              <a:rPr lang="en-US" altLang="en-US" sz="2000" dirty="0" err="1"/>
              <a:t>người</a:t>
            </a:r>
            <a:r>
              <a:rPr lang="en-US" altLang="en-US" sz="2000" dirty="0"/>
              <a:t> </a:t>
            </a:r>
            <a:r>
              <a:rPr lang="en-US" altLang="en-US" sz="2000" dirty="0" err="1"/>
              <a:t>dùng</a:t>
            </a:r>
            <a:endParaRPr lang="en-US" altLang="en-US" sz="2000" dirty="0"/>
          </a:p>
          <a:p>
            <a:pPr marL="342900" indent="-342900">
              <a:buFont typeface="Arial" panose="020B0604020202020204" pitchFamily="34" charset="0"/>
              <a:buChar char="•"/>
              <a:defRPr/>
            </a:pPr>
            <a:r>
              <a:rPr lang="en-US" altLang="en-US" sz="2000" dirty="0"/>
              <a:t>Theo </a:t>
            </a:r>
            <a:r>
              <a:rPr lang="en-US" altLang="en-US" sz="2000" dirty="0" err="1"/>
              <a:t>dõi</a:t>
            </a:r>
            <a:r>
              <a:rPr lang="en-US" altLang="en-US" sz="2000" dirty="0"/>
              <a:t> </a:t>
            </a:r>
            <a:r>
              <a:rPr lang="en-US" altLang="en-US" sz="2000" dirty="0" err="1"/>
              <a:t>sản</a:t>
            </a:r>
            <a:r>
              <a:rPr lang="en-US" altLang="en-US" sz="2000" dirty="0"/>
              <a:t> </a:t>
            </a:r>
            <a:r>
              <a:rPr lang="en-US" altLang="en-US" sz="2000" dirty="0" err="1"/>
              <a:t>phẩm</a:t>
            </a:r>
            <a:endParaRPr lang="en-US" altLang="en-US" sz="2000" dirty="0"/>
          </a:p>
          <a:p>
            <a:pPr marL="342900" indent="-342900">
              <a:buFont typeface="Arial" panose="020B0604020202020204" pitchFamily="34" charset="0"/>
              <a:buChar char="•"/>
              <a:defRPr/>
            </a:pPr>
            <a:r>
              <a:rPr lang="en-US" altLang="en-US" sz="2000" dirty="0" err="1"/>
              <a:t>Quản</a:t>
            </a:r>
            <a:r>
              <a:rPr lang="en-US" altLang="en-US" sz="2000" dirty="0"/>
              <a:t> </a:t>
            </a:r>
            <a:r>
              <a:rPr lang="en-US" altLang="en-US" sz="2000" dirty="0" err="1"/>
              <a:t>lý</a:t>
            </a:r>
            <a:r>
              <a:rPr lang="en-US" altLang="en-US" sz="2000" dirty="0"/>
              <a:t> </a:t>
            </a:r>
            <a:r>
              <a:rPr lang="en-US" altLang="en-US" sz="2000" dirty="0" err="1"/>
              <a:t>đơn</a:t>
            </a:r>
            <a:r>
              <a:rPr lang="en-US" altLang="en-US" sz="2000" dirty="0"/>
              <a:t> hang …</a:t>
            </a:r>
            <a:endParaRPr lang="en-US" altLang="en-US" sz="2400" dirty="0"/>
          </a:p>
        </p:txBody>
      </p:sp>
      <p:pic>
        <p:nvPicPr>
          <p:cNvPr id="6" name="Picture 30">
            <a:extLst>
              <a:ext uri="{FF2B5EF4-FFF2-40B4-BE49-F238E27FC236}">
                <a16:creationId xmlns:a16="http://schemas.microsoft.com/office/drawing/2014/main" id="{D14C56BB-5731-018C-A873-16B02AD597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E0D96B51-5391-C80E-AD6B-DA1A2B1C0B2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flipH="1">
            <a:off x="607039" y="2344739"/>
            <a:ext cx="3424598" cy="1871662"/>
          </a:xfrm>
          <a:prstGeom prst="rect">
            <a:avLst/>
          </a:prstGeom>
          <a:noFill/>
          <a:ln>
            <a:noFill/>
          </a:ln>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151"/>
                                        </p:tgtEl>
                                        <p:attrNameLst>
                                          <p:attrName>style.visibility</p:attrName>
                                        </p:attrNameLst>
                                      </p:cBhvr>
                                      <p:to>
                                        <p:strVal val="visible"/>
                                      </p:to>
                                    </p:set>
                                    <p:anim calcmode="lin" valueType="num">
                                      <p:cBhvr additive="base">
                                        <p:cTn id="11" dur="500" fill="hold"/>
                                        <p:tgtEl>
                                          <p:spTgt spid="6151"/>
                                        </p:tgtEl>
                                        <p:attrNameLst>
                                          <p:attrName>ppt_x</p:attrName>
                                        </p:attrNameLst>
                                      </p:cBhvr>
                                      <p:tavLst>
                                        <p:tav tm="0">
                                          <p:val>
                                            <p:strVal val="#ppt_x"/>
                                          </p:val>
                                        </p:tav>
                                        <p:tav tm="100000">
                                          <p:val>
                                            <p:strVal val="#ppt_x"/>
                                          </p:val>
                                        </p:tav>
                                      </p:tavLst>
                                    </p:anim>
                                    <p:anim calcmode="lin" valueType="num">
                                      <p:cBhvr additive="base">
                                        <p:cTn id="12" dur="500" fill="hold"/>
                                        <p:tgtEl>
                                          <p:spTgt spid="615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ppt_x"/>
                                          </p:val>
                                        </p:tav>
                                        <p:tav tm="100000">
                                          <p:val>
                                            <p:strVal val="#ppt_x"/>
                                          </p:val>
                                        </p:tav>
                                      </p:tavLst>
                                    </p:anim>
                                    <p:anim calcmode="lin" valueType="num">
                                      <p:cBhvr additive="base">
                                        <p:cTn id="16" dur="500" fill="hold"/>
                                        <p:tgtEl>
                                          <p:spTgt spid="1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ppt_x"/>
                                          </p:val>
                                        </p:tav>
                                        <p:tav tm="100000">
                                          <p:val>
                                            <p:strVal val="#ppt_x"/>
                                          </p:val>
                                        </p:tav>
                                      </p:tavLst>
                                    </p:anim>
                                    <p:anim calcmode="lin" valueType="num">
                                      <p:cBhvr additive="base">
                                        <p:cTn id="26" dur="500" fill="hold"/>
                                        <p:tgtEl>
                                          <p:spTgt spid="17"/>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anim calcmode="lin" valueType="num">
                                      <p:cBhvr additive="base">
                                        <p:cTn id="29" dur="500" fill="hold"/>
                                        <p:tgtEl>
                                          <p:spTgt spid="19"/>
                                        </p:tgtEl>
                                        <p:attrNameLst>
                                          <p:attrName>ppt_x</p:attrName>
                                        </p:attrNameLst>
                                      </p:cBhvr>
                                      <p:tavLst>
                                        <p:tav tm="0">
                                          <p:val>
                                            <p:strVal val="#ppt_x"/>
                                          </p:val>
                                        </p:tav>
                                        <p:tav tm="100000">
                                          <p:val>
                                            <p:strVal val="#ppt_x"/>
                                          </p:val>
                                        </p:tav>
                                      </p:tavLst>
                                    </p:anim>
                                    <p:anim calcmode="lin" valueType="num">
                                      <p:cBhvr additive="base">
                                        <p:cTn id="30"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51" grpId="0"/>
      <p:bldP spid="18" grpId="0" animBg="1"/>
      <p:bldP spid="3" grpId="0" animBg="1"/>
      <p:bldP spid="15" grpId="0" animBg="1"/>
      <p:bldP spid="17" grpId="0" animBg="1"/>
      <p:bldP spid="1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64871C26-2746-6937-215B-74B9FF1E8AD0}"/>
              </a:ext>
            </a:extLst>
          </p:cNvPr>
          <p:cNvSpPr>
            <a:spLocks noGrp="1"/>
          </p:cNvSpPr>
          <p:nvPr>
            <p:ph type="title"/>
          </p:nvPr>
        </p:nvSpPr>
        <p:spPr/>
        <p:txBody>
          <a:bodyPr/>
          <a:lstStyle/>
          <a:p>
            <a:r>
              <a:rPr lang="en-US" altLang="en-US"/>
              <a:t>Nội Dung Về Đồ Án</a:t>
            </a:r>
          </a:p>
        </p:txBody>
      </p:sp>
      <p:sp>
        <p:nvSpPr>
          <p:cNvPr id="9219" name="Slide Number Placeholder 2">
            <a:extLst>
              <a:ext uri="{FF2B5EF4-FFF2-40B4-BE49-F238E27FC236}">
                <a16:creationId xmlns:a16="http://schemas.microsoft.com/office/drawing/2014/main" id="{B4A00BC1-0F38-0BBA-CF58-2914601CB6E8}"/>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fld id="{5CCEE71F-A60B-7746-A072-10FC65F578D4}" type="slidenum">
              <a:rPr lang="en-US" altLang="en-US" sz="1400"/>
              <a:pPr>
                <a:spcBef>
                  <a:spcPct val="0"/>
                </a:spcBef>
                <a:buClrTx/>
                <a:buFontTx/>
                <a:buNone/>
              </a:pPr>
              <a:t>5</a:t>
            </a:fld>
            <a:endParaRPr lang="en-US" altLang="en-US" sz="1400"/>
          </a:p>
        </p:txBody>
      </p:sp>
      <p:sp>
        <p:nvSpPr>
          <p:cNvPr id="18" name="TextBox 17">
            <a:extLst>
              <a:ext uri="{FF2B5EF4-FFF2-40B4-BE49-F238E27FC236}">
                <a16:creationId xmlns:a16="http://schemas.microsoft.com/office/drawing/2014/main" id="{45FF77BF-5DEB-9B59-DD7C-541509D91248}"/>
              </a:ext>
            </a:extLst>
          </p:cNvPr>
          <p:cNvSpPr txBox="1">
            <a:spLocks noChangeArrowheads="1"/>
          </p:cNvSpPr>
          <p:nvPr/>
        </p:nvSpPr>
        <p:spPr bwMode="auto">
          <a:xfrm>
            <a:off x="452438" y="992188"/>
            <a:ext cx="3997325"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VN" sz="2800" b="1"/>
              <a:t>1. Công nghệ sử dụng</a:t>
            </a:r>
          </a:p>
        </p:txBody>
      </p:sp>
      <p:sp>
        <p:nvSpPr>
          <p:cNvPr id="14" name="TextBox 13">
            <a:extLst>
              <a:ext uri="{FF2B5EF4-FFF2-40B4-BE49-F238E27FC236}">
                <a16:creationId xmlns:a16="http://schemas.microsoft.com/office/drawing/2014/main" id="{1699D168-6360-E6BF-A011-A09AF7B6C72E}"/>
              </a:ext>
            </a:extLst>
          </p:cNvPr>
          <p:cNvSpPr txBox="1">
            <a:spLocks noChangeArrowheads="1"/>
          </p:cNvSpPr>
          <p:nvPr/>
        </p:nvSpPr>
        <p:spPr bwMode="auto">
          <a:xfrm>
            <a:off x="900113" y="1644650"/>
            <a:ext cx="1814512" cy="4603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v"/>
            </a:pPr>
            <a:r>
              <a:rPr lang="en-US" altLang="en-VN" sz="2400" b="1"/>
              <a:t>Backend</a:t>
            </a:r>
          </a:p>
        </p:txBody>
      </p:sp>
      <p:pic>
        <p:nvPicPr>
          <p:cNvPr id="16" name="Picture 15">
            <a:extLst>
              <a:ext uri="{FF2B5EF4-FFF2-40B4-BE49-F238E27FC236}">
                <a16:creationId xmlns:a16="http://schemas.microsoft.com/office/drawing/2014/main" id="{018E1108-9624-C3AC-0E22-0B7EF3AF33E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90838" y="2592388"/>
            <a:ext cx="4095750" cy="127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CDB6901E-9F6C-4E62-9E8D-3C786F47F7AD}"/>
              </a:ext>
            </a:extLst>
          </p:cNvPr>
          <p:cNvSpPr>
            <a:spLocks noChangeArrowheads="1"/>
          </p:cNvSpPr>
          <p:nvPr/>
        </p:nvSpPr>
        <p:spPr bwMode="auto">
          <a:xfrm>
            <a:off x="865188" y="4797425"/>
            <a:ext cx="8196262" cy="163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Ø"/>
            </a:pPr>
            <a:r>
              <a:rPr lang="vi-VN" altLang="en-VN" sz="2000"/>
              <a:t>là một dự án phát triển bởi JAV (ngôn ngữ java) trong hệ sinh thái Spring framework.</a:t>
            </a:r>
            <a:endParaRPr lang="en-US" altLang="en-VN" sz="2000"/>
          </a:p>
          <a:p>
            <a:pPr>
              <a:buFont typeface="Wingdings" pitchFamily="2" charset="2"/>
              <a:buChar char="Ø"/>
            </a:pPr>
            <a:r>
              <a:rPr lang="vi-VN" altLang="en-VN" sz="2000"/>
              <a:t> Nó giú</a:t>
            </a:r>
            <a:r>
              <a:rPr lang="en-US" altLang="en-VN" sz="2000"/>
              <a:t>p cho</a:t>
            </a:r>
            <a:r>
              <a:rPr lang="vi-VN" altLang="en-VN" sz="2000"/>
              <a:t> lập trình viên đơn giản hóa quá trình </a:t>
            </a:r>
            <a:r>
              <a:rPr lang="en-US" altLang="en-VN" sz="2000"/>
              <a:t>build </a:t>
            </a:r>
            <a:r>
              <a:rPr lang="vi-VN" altLang="en-VN" sz="2000"/>
              <a:t>một ứng dụng với Spring, chỉ tập trung vào việc phát triển business cho ứng dụng.</a:t>
            </a:r>
            <a:endParaRPr lang="en-US" altLang="en-VN" sz="2000"/>
          </a:p>
        </p:txBody>
      </p:sp>
      <p:pic>
        <p:nvPicPr>
          <p:cNvPr id="4" name="Picture 30">
            <a:extLst>
              <a:ext uri="{FF2B5EF4-FFF2-40B4-BE49-F238E27FC236}">
                <a16:creationId xmlns:a16="http://schemas.microsoft.com/office/drawing/2014/main" id="{734E938B-23CA-B8BF-18A0-396A2C2F86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animBg="1"/>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934BA03A-C275-69E0-3D88-04DB033186EA}"/>
              </a:ext>
            </a:extLst>
          </p:cNvPr>
          <p:cNvSpPr>
            <a:spLocks noGrp="1"/>
          </p:cNvSpPr>
          <p:nvPr>
            <p:ph type="title"/>
          </p:nvPr>
        </p:nvSpPr>
        <p:spPr/>
        <p:txBody>
          <a:bodyPr/>
          <a:lstStyle/>
          <a:p>
            <a:r>
              <a:rPr lang="en-US" altLang="en-US"/>
              <a:t>Nội Dung Về Đồ Án</a:t>
            </a:r>
          </a:p>
        </p:txBody>
      </p:sp>
      <p:sp>
        <p:nvSpPr>
          <p:cNvPr id="10243" name="Slide Number Placeholder 2">
            <a:extLst>
              <a:ext uri="{FF2B5EF4-FFF2-40B4-BE49-F238E27FC236}">
                <a16:creationId xmlns:a16="http://schemas.microsoft.com/office/drawing/2014/main" id="{A33E5A23-DDAB-E831-6681-4A8D65285E17}"/>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fld id="{CAF5EF57-41F3-4B40-A5D2-6CB0456514DD}" type="slidenum">
              <a:rPr lang="en-US" altLang="en-US" sz="1400"/>
              <a:pPr>
                <a:spcBef>
                  <a:spcPct val="0"/>
                </a:spcBef>
                <a:buClrTx/>
                <a:buFontTx/>
                <a:buNone/>
              </a:pPr>
              <a:t>6</a:t>
            </a:fld>
            <a:endParaRPr lang="en-US" altLang="en-US" sz="1400"/>
          </a:p>
        </p:txBody>
      </p:sp>
      <p:sp>
        <p:nvSpPr>
          <p:cNvPr id="18" name="TextBox 17">
            <a:extLst>
              <a:ext uri="{FF2B5EF4-FFF2-40B4-BE49-F238E27FC236}">
                <a16:creationId xmlns:a16="http://schemas.microsoft.com/office/drawing/2014/main" id="{96A26571-1ADD-3C61-0A74-D0F1C624D6DB}"/>
              </a:ext>
            </a:extLst>
          </p:cNvPr>
          <p:cNvSpPr txBox="1">
            <a:spLocks noChangeArrowheads="1"/>
          </p:cNvSpPr>
          <p:nvPr/>
        </p:nvSpPr>
        <p:spPr bwMode="auto">
          <a:xfrm>
            <a:off x="452438" y="992188"/>
            <a:ext cx="3997325"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VN" sz="2800" b="1"/>
              <a:t>1. Công nghệ sử dụng</a:t>
            </a:r>
          </a:p>
        </p:txBody>
      </p:sp>
      <p:sp>
        <p:nvSpPr>
          <p:cNvPr id="14" name="TextBox 13">
            <a:extLst>
              <a:ext uri="{FF2B5EF4-FFF2-40B4-BE49-F238E27FC236}">
                <a16:creationId xmlns:a16="http://schemas.microsoft.com/office/drawing/2014/main" id="{665CC74B-6828-86BE-276E-7C4E86B465E6}"/>
              </a:ext>
            </a:extLst>
          </p:cNvPr>
          <p:cNvSpPr txBox="1">
            <a:spLocks noChangeArrowheads="1"/>
          </p:cNvSpPr>
          <p:nvPr/>
        </p:nvSpPr>
        <p:spPr bwMode="auto">
          <a:xfrm>
            <a:off x="900113" y="1644650"/>
            <a:ext cx="1862137" cy="4603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v"/>
            </a:pPr>
            <a:r>
              <a:rPr lang="en-US" altLang="en-VN" sz="2400" b="1"/>
              <a:t>Frontend</a:t>
            </a:r>
          </a:p>
        </p:txBody>
      </p:sp>
      <p:sp>
        <p:nvSpPr>
          <p:cNvPr id="5" name="Rectangle 4">
            <a:extLst>
              <a:ext uri="{FF2B5EF4-FFF2-40B4-BE49-F238E27FC236}">
                <a16:creationId xmlns:a16="http://schemas.microsoft.com/office/drawing/2014/main" id="{09E4E41A-4D93-BCCF-93C5-6E38E11E4928}"/>
              </a:ext>
            </a:extLst>
          </p:cNvPr>
          <p:cNvSpPr>
            <a:spLocks noChangeArrowheads="1"/>
          </p:cNvSpPr>
          <p:nvPr/>
        </p:nvSpPr>
        <p:spPr bwMode="auto">
          <a:xfrm>
            <a:off x="611188" y="4664075"/>
            <a:ext cx="8424862"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Ø"/>
            </a:pPr>
            <a:r>
              <a:rPr lang="en-US" altLang="en-VN" sz="2000"/>
              <a:t>Nó cho phép những nhà phát triển web tạo ra giao diện người dung nhanh chóng. Phần Views của Reactjs thường được hiển thị bằng việc chủ yếu dung các component mà chứa các component cụ thể</a:t>
            </a:r>
            <a:r>
              <a:rPr lang="vi-VN" altLang="en-VN" sz="2000"/>
              <a:t>.</a:t>
            </a:r>
            <a:endParaRPr lang="en-US" altLang="en-VN" sz="2000"/>
          </a:p>
        </p:txBody>
      </p:sp>
      <p:sp>
        <p:nvSpPr>
          <p:cNvPr id="4" name="Rectangle 3">
            <a:extLst>
              <a:ext uri="{FF2B5EF4-FFF2-40B4-BE49-F238E27FC236}">
                <a16:creationId xmlns:a16="http://schemas.microsoft.com/office/drawing/2014/main" id="{B400F2FF-3AEF-442A-3E8A-8704E61CBE1C}"/>
              </a:ext>
            </a:extLst>
          </p:cNvPr>
          <p:cNvSpPr>
            <a:spLocks noChangeArrowheads="1"/>
          </p:cNvSpPr>
          <p:nvPr/>
        </p:nvSpPr>
        <p:spPr bwMode="auto">
          <a:xfrm>
            <a:off x="611188" y="3908425"/>
            <a:ext cx="87884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Ø"/>
            </a:pPr>
            <a:r>
              <a:rPr lang="en-US" altLang="en-VN" sz="2000"/>
              <a:t>Framework javascript được tạo ra bởi sự cộng tác giữa Facebook và Instagram</a:t>
            </a:r>
            <a:r>
              <a:rPr lang="vi-VN" altLang="en-VN" sz="2000"/>
              <a:t>.</a:t>
            </a:r>
            <a:endParaRPr lang="en-US" altLang="en-VN" sz="2000"/>
          </a:p>
        </p:txBody>
      </p:sp>
      <p:pic>
        <p:nvPicPr>
          <p:cNvPr id="6" name="Picture 5">
            <a:extLst>
              <a:ext uri="{FF2B5EF4-FFF2-40B4-BE49-F238E27FC236}">
                <a16:creationId xmlns:a16="http://schemas.microsoft.com/office/drawing/2014/main" id="{D77D3A9F-0D33-EB84-E8B0-D082A441BEF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76600" y="2033588"/>
            <a:ext cx="3781425" cy="157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5ADC2DE8-3146-D52A-7D3B-DD565FB49B24}"/>
              </a:ext>
            </a:extLst>
          </p:cNvPr>
          <p:cNvSpPr/>
          <p:nvPr/>
        </p:nvSpPr>
        <p:spPr>
          <a:xfrm>
            <a:off x="987425" y="5688013"/>
            <a:ext cx="7724775" cy="923925"/>
          </a:xfrm>
          <a:prstGeom prst="rect">
            <a:avLst/>
          </a:prstGeom>
        </p:spPr>
        <p:txBody>
          <a:bodyPr>
            <a:spAutoFit/>
          </a:bodyPr>
          <a:lstStyle/>
          <a:p>
            <a:pPr marL="285750" indent="-285750">
              <a:buFont typeface="Wingdings" panose="05000000000000000000" pitchFamily="2" charset="2"/>
              <a:buChar char="Ø"/>
              <a:defRPr/>
            </a:pPr>
            <a:endParaRPr lang="en-US" b="1" dirty="0">
              <a:solidFill>
                <a:srgbClr val="202124"/>
              </a:solidFill>
              <a:latin typeface="arial" panose="020B0604020202020204" pitchFamily="34" charset="0"/>
            </a:endParaRPr>
          </a:p>
          <a:p>
            <a:pPr algn="just">
              <a:defRPr/>
            </a:pPr>
            <a:r>
              <a:rPr lang="en-US" b="1" dirty="0" err="1">
                <a:solidFill>
                  <a:srgbClr val="202124"/>
                </a:solidFill>
                <a:latin typeface="arial" panose="020B0604020202020204" pitchFamily="34" charset="0"/>
              </a:rPr>
              <a:t>Đồng</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thời</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sử</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dụng</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thêm</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thư</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viện</a:t>
            </a:r>
            <a:r>
              <a:rPr lang="en-US" b="1" dirty="0">
                <a:solidFill>
                  <a:srgbClr val="202124"/>
                </a:solidFill>
                <a:latin typeface="arial" panose="020B0604020202020204" pitchFamily="34" charset="0"/>
              </a:rPr>
              <a:t> .Next </a:t>
            </a:r>
            <a:r>
              <a:rPr lang="en-US" b="1" dirty="0" err="1">
                <a:solidFill>
                  <a:srgbClr val="202124"/>
                </a:solidFill>
                <a:latin typeface="arial" panose="020B0604020202020204" pitchFamily="34" charset="0"/>
              </a:rPr>
              <a:t>để</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việc</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quản</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lý</a:t>
            </a:r>
            <a:r>
              <a:rPr lang="en-US" b="1" dirty="0">
                <a:solidFill>
                  <a:srgbClr val="202124"/>
                </a:solidFill>
                <a:latin typeface="arial" panose="020B0604020202020204" pitchFamily="34" charset="0"/>
              </a:rPr>
              <a:t> router </a:t>
            </a:r>
            <a:r>
              <a:rPr lang="en-US" b="1" dirty="0" err="1">
                <a:solidFill>
                  <a:srgbClr val="202124"/>
                </a:solidFill>
                <a:latin typeface="arial" panose="020B0604020202020204" pitchFamily="34" charset="0"/>
              </a:rPr>
              <a:t>cho</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các</a:t>
            </a:r>
            <a:r>
              <a:rPr lang="en-US" b="1" dirty="0">
                <a:solidFill>
                  <a:srgbClr val="202124"/>
                </a:solidFill>
                <a:latin typeface="arial" panose="020B0604020202020204" pitchFamily="34" charset="0"/>
              </a:rPr>
              <a:t> file </a:t>
            </a:r>
            <a:r>
              <a:rPr lang="en-US" b="1" dirty="0" err="1">
                <a:solidFill>
                  <a:srgbClr val="202124"/>
                </a:solidFill>
                <a:latin typeface="arial" panose="020B0604020202020204" pitchFamily="34" charset="0"/>
              </a:rPr>
              <a:t>giao</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diện</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đã</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tạo</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thuận</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tiện</a:t>
            </a:r>
            <a:r>
              <a:rPr lang="en-US" b="1" dirty="0">
                <a:solidFill>
                  <a:srgbClr val="202124"/>
                </a:solidFill>
                <a:latin typeface="arial" panose="020B0604020202020204" pitchFamily="34" charset="0"/>
              </a:rPr>
              <a:t> </a:t>
            </a:r>
            <a:r>
              <a:rPr lang="en-US" b="1" dirty="0" err="1">
                <a:solidFill>
                  <a:srgbClr val="202124"/>
                </a:solidFill>
                <a:latin typeface="arial" panose="020B0604020202020204" pitchFamily="34" charset="0"/>
              </a:rPr>
              <a:t>hơn</a:t>
            </a:r>
            <a:endParaRPr lang="en-US" b="1" dirty="0">
              <a:solidFill>
                <a:srgbClr val="202124"/>
              </a:solidFill>
              <a:latin typeface="arial" panose="020B0604020202020204" pitchFamily="34" charset="0"/>
            </a:endParaRPr>
          </a:p>
        </p:txBody>
      </p:sp>
      <p:pic>
        <p:nvPicPr>
          <p:cNvPr id="2" name="Picture 30">
            <a:extLst>
              <a:ext uri="{FF2B5EF4-FFF2-40B4-BE49-F238E27FC236}">
                <a16:creationId xmlns:a16="http://schemas.microsoft.com/office/drawing/2014/main" id="{DD33716F-EFDB-5E72-C387-DE56710835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4"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ppt_x"/>
                                          </p:val>
                                        </p:tav>
                                        <p:tav tm="100000">
                                          <p:val>
                                            <p:strVal val="#ppt_x"/>
                                          </p:val>
                                        </p:tav>
                                      </p:tavLst>
                                    </p:anim>
                                    <p:anim calcmode="lin" valueType="num">
                                      <p:cBhvr additive="base">
                                        <p:cTn id="3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4" fill="hold" nodeType="click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500" fill="hold"/>
                                        <p:tgtEl>
                                          <p:spTgt spid="7"/>
                                        </p:tgtEl>
                                        <p:attrNameLst>
                                          <p:attrName>ppt_x</p:attrName>
                                        </p:attrNameLst>
                                      </p:cBhvr>
                                      <p:tavLst>
                                        <p:tav tm="0">
                                          <p:val>
                                            <p:strVal val="#ppt_x"/>
                                          </p:val>
                                        </p:tav>
                                        <p:tav tm="100000">
                                          <p:val>
                                            <p:strVal val="#ppt_x"/>
                                          </p:val>
                                        </p:tav>
                                      </p:tavLst>
                                    </p:anim>
                                    <p:anim calcmode="lin" valueType="num">
                                      <p:cBhvr additive="base">
                                        <p:cTn id="3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animBg="1"/>
      <p:bldP spid="5" grpId="0"/>
      <p:bldP spid="4"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a:extLst>
              <a:ext uri="{FF2B5EF4-FFF2-40B4-BE49-F238E27FC236}">
                <a16:creationId xmlns:a16="http://schemas.microsoft.com/office/drawing/2014/main" id="{6DC511F1-AB97-7ED7-B8E4-AA877A31CC45}"/>
              </a:ext>
            </a:extLst>
          </p:cNvPr>
          <p:cNvSpPr>
            <a:spLocks noGrp="1"/>
          </p:cNvSpPr>
          <p:nvPr>
            <p:ph type="title"/>
          </p:nvPr>
        </p:nvSpPr>
        <p:spPr/>
        <p:txBody>
          <a:bodyPr/>
          <a:lstStyle/>
          <a:p>
            <a:r>
              <a:rPr lang="en-US" altLang="en-US"/>
              <a:t>Nội Dung Về Đồ Án</a:t>
            </a:r>
          </a:p>
        </p:txBody>
      </p:sp>
      <p:sp>
        <p:nvSpPr>
          <p:cNvPr id="11267" name="Slide Number Placeholder 2">
            <a:extLst>
              <a:ext uri="{FF2B5EF4-FFF2-40B4-BE49-F238E27FC236}">
                <a16:creationId xmlns:a16="http://schemas.microsoft.com/office/drawing/2014/main" id="{FA172BE8-602D-DEC8-482A-81960D35A64F}"/>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fld id="{86C6A2C3-1511-8848-8DC5-9C2987ACB95C}" type="slidenum">
              <a:rPr lang="en-US" altLang="en-US" sz="1400"/>
              <a:pPr>
                <a:spcBef>
                  <a:spcPct val="0"/>
                </a:spcBef>
                <a:buClrTx/>
                <a:buFontTx/>
                <a:buNone/>
              </a:pPr>
              <a:t>7</a:t>
            </a:fld>
            <a:endParaRPr lang="en-US" altLang="en-US" sz="1400"/>
          </a:p>
        </p:txBody>
      </p:sp>
      <p:sp>
        <p:nvSpPr>
          <p:cNvPr id="18" name="TextBox 17">
            <a:extLst>
              <a:ext uri="{FF2B5EF4-FFF2-40B4-BE49-F238E27FC236}">
                <a16:creationId xmlns:a16="http://schemas.microsoft.com/office/drawing/2014/main" id="{F003E1E2-7B42-2DDF-DCA0-31E2BAE46DAC}"/>
              </a:ext>
            </a:extLst>
          </p:cNvPr>
          <p:cNvSpPr txBox="1">
            <a:spLocks noChangeArrowheads="1"/>
          </p:cNvSpPr>
          <p:nvPr/>
        </p:nvSpPr>
        <p:spPr bwMode="auto">
          <a:xfrm>
            <a:off x="452438" y="992188"/>
            <a:ext cx="3997325"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VN" sz="2800" b="1"/>
              <a:t>1. Công nghệ sử dụng</a:t>
            </a:r>
          </a:p>
        </p:txBody>
      </p:sp>
      <p:sp>
        <p:nvSpPr>
          <p:cNvPr id="14" name="TextBox 13">
            <a:extLst>
              <a:ext uri="{FF2B5EF4-FFF2-40B4-BE49-F238E27FC236}">
                <a16:creationId xmlns:a16="http://schemas.microsoft.com/office/drawing/2014/main" id="{7C5038CE-7314-3B7D-CF71-A3F2FE2721C4}"/>
              </a:ext>
            </a:extLst>
          </p:cNvPr>
          <p:cNvSpPr txBox="1">
            <a:spLocks noChangeArrowheads="1"/>
          </p:cNvSpPr>
          <p:nvPr/>
        </p:nvSpPr>
        <p:spPr bwMode="auto">
          <a:xfrm>
            <a:off x="900113" y="1644650"/>
            <a:ext cx="1900237" cy="4603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v"/>
            </a:pPr>
            <a:r>
              <a:rPr lang="en-US" altLang="en-VN" sz="2400" b="1"/>
              <a:t>Database</a:t>
            </a:r>
          </a:p>
        </p:txBody>
      </p:sp>
      <p:sp>
        <p:nvSpPr>
          <p:cNvPr id="5" name="Rectangle 4">
            <a:extLst>
              <a:ext uri="{FF2B5EF4-FFF2-40B4-BE49-F238E27FC236}">
                <a16:creationId xmlns:a16="http://schemas.microsoft.com/office/drawing/2014/main" id="{786BAD25-5313-F343-3669-02396BCF2F4F}"/>
              </a:ext>
            </a:extLst>
          </p:cNvPr>
          <p:cNvSpPr/>
          <p:nvPr/>
        </p:nvSpPr>
        <p:spPr>
          <a:xfrm>
            <a:off x="820738" y="4775200"/>
            <a:ext cx="8424862" cy="923925"/>
          </a:xfrm>
          <a:prstGeom prst="rect">
            <a:avLst/>
          </a:prstGeom>
        </p:spPr>
        <p:txBody>
          <a:bodyPr>
            <a:spAutoFit/>
          </a:bodyPr>
          <a:lstStyle/>
          <a:p>
            <a:pPr>
              <a:defRPr/>
            </a:pPr>
            <a:r>
              <a:rPr lang="en-US" b="1" dirty="0" err="1"/>
              <a:t>Ưu</a:t>
            </a:r>
            <a:r>
              <a:rPr lang="en-US" b="1" dirty="0"/>
              <a:t> </a:t>
            </a:r>
            <a:r>
              <a:rPr lang="en-US" b="1" dirty="0" err="1"/>
              <a:t>điểm</a:t>
            </a:r>
            <a:endParaRPr lang="en-US" dirty="0"/>
          </a:p>
          <a:p>
            <a:pPr marL="285750" indent="-285750">
              <a:buFont typeface="Wingdings" panose="05000000000000000000" pitchFamily="2" charset="2"/>
              <a:buChar char="Ø"/>
              <a:defRPr/>
            </a:pPr>
            <a:r>
              <a:rPr lang="en-US" dirty="0" err="1"/>
              <a:t>Lược</a:t>
            </a:r>
            <a:r>
              <a:rPr lang="en-US" dirty="0"/>
              <a:t> </a:t>
            </a:r>
            <a:r>
              <a:rPr lang="en-US" dirty="0" err="1"/>
              <a:t>đồ</a:t>
            </a:r>
            <a:r>
              <a:rPr lang="en-US" dirty="0"/>
              <a:t> </a:t>
            </a:r>
            <a:r>
              <a:rPr lang="en-US" dirty="0" err="1"/>
              <a:t>dữ</a:t>
            </a:r>
            <a:r>
              <a:rPr lang="en-US" dirty="0"/>
              <a:t> </a:t>
            </a:r>
            <a:r>
              <a:rPr lang="en-US" dirty="0" err="1"/>
              <a:t>liệu</a:t>
            </a:r>
            <a:r>
              <a:rPr lang="en-US" dirty="0"/>
              <a:t> </a:t>
            </a:r>
            <a:r>
              <a:rPr lang="en-US" dirty="0" err="1"/>
              <a:t>linh</a:t>
            </a:r>
            <a:r>
              <a:rPr lang="en-US" dirty="0"/>
              <a:t> </a:t>
            </a:r>
            <a:r>
              <a:rPr lang="en-US" dirty="0" err="1"/>
              <a:t>hoạt</a:t>
            </a:r>
            <a:r>
              <a:rPr lang="en-US" dirty="0"/>
              <a:t>, do </a:t>
            </a:r>
            <a:r>
              <a:rPr lang="en-US" dirty="0" err="1"/>
              <a:t>là</a:t>
            </a:r>
            <a:r>
              <a:rPr lang="en-US" dirty="0"/>
              <a:t> </a:t>
            </a:r>
            <a:r>
              <a:rPr lang="en-US" dirty="0" err="1"/>
              <a:t>cơ</a:t>
            </a:r>
            <a:r>
              <a:rPr lang="en-US" dirty="0"/>
              <a:t> </a:t>
            </a:r>
            <a:r>
              <a:rPr lang="en-US" dirty="0" err="1"/>
              <a:t>sở</a:t>
            </a:r>
            <a:r>
              <a:rPr lang="en-US" dirty="0"/>
              <a:t> </a:t>
            </a:r>
            <a:r>
              <a:rPr lang="en-US" dirty="0" err="1"/>
              <a:t>dữ</a:t>
            </a:r>
            <a:r>
              <a:rPr lang="en-US" dirty="0"/>
              <a:t> </a:t>
            </a:r>
            <a:r>
              <a:rPr lang="en-US" dirty="0" err="1"/>
              <a:t>liệu</a:t>
            </a:r>
            <a:r>
              <a:rPr lang="en-US" dirty="0"/>
              <a:t> No-SQL </a:t>
            </a:r>
            <a:r>
              <a:rPr lang="en-US" dirty="0" err="1"/>
              <a:t>tổ</a:t>
            </a:r>
            <a:r>
              <a:rPr lang="en-US" dirty="0"/>
              <a:t> </a:t>
            </a:r>
            <a:r>
              <a:rPr lang="en-US" dirty="0" err="1"/>
              <a:t>chức</a:t>
            </a:r>
            <a:r>
              <a:rPr lang="en-US" dirty="0"/>
              <a:t> </a:t>
            </a:r>
            <a:r>
              <a:rPr lang="en-US" dirty="0" err="1"/>
              <a:t>dữ</a:t>
            </a:r>
            <a:r>
              <a:rPr lang="en-US" dirty="0"/>
              <a:t> </a:t>
            </a:r>
            <a:r>
              <a:rPr lang="en-US" dirty="0" err="1"/>
              <a:t>liệu</a:t>
            </a:r>
            <a:r>
              <a:rPr lang="en-US" dirty="0"/>
              <a:t> </a:t>
            </a:r>
            <a:r>
              <a:rPr lang="en-US" dirty="0" err="1"/>
              <a:t>theo</a:t>
            </a:r>
            <a:r>
              <a:rPr lang="en-US" dirty="0"/>
              <a:t> </a:t>
            </a:r>
            <a:r>
              <a:rPr lang="en-US" dirty="0" err="1"/>
              <a:t>kiểu</a:t>
            </a:r>
            <a:r>
              <a:rPr lang="en-US" dirty="0"/>
              <a:t> Document Database </a:t>
            </a:r>
          </a:p>
        </p:txBody>
      </p:sp>
      <p:sp>
        <p:nvSpPr>
          <p:cNvPr id="4" name="Rectangle 3">
            <a:extLst>
              <a:ext uri="{FF2B5EF4-FFF2-40B4-BE49-F238E27FC236}">
                <a16:creationId xmlns:a16="http://schemas.microsoft.com/office/drawing/2014/main" id="{F88944BD-6C17-1742-FAD1-51E80322E43F}"/>
              </a:ext>
            </a:extLst>
          </p:cNvPr>
          <p:cNvSpPr>
            <a:spLocks noChangeArrowheads="1"/>
          </p:cNvSpPr>
          <p:nvPr/>
        </p:nvSpPr>
        <p:spPr bwMode="auto">
          <a:xfrm>
            <a:off x="638175" y="3662363"/>
            <a:ext cx="8788400" cy="92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Ø"/>
            </a:pPr>
            <a:r>
              <a:rPr lang="en-US" altLang="en-VN"/>
              <a:t>MongoDB được xây dựng theo hướng là một cơ sở dữ liệu hướng đối tượng vì vậy nó không có các ràng buộc toàn vẹn dữ liệu như ở các Cơ sở dữ liệu quan hệ </a:t>
            </a:r>
            <a:r>
              <a:rPr lang="vi-VN" altLang="en-VN">
                <a:solidFill>
                  <a:srgbClr val="202124"/>
                </a:solidFill>
              </a:rPr>
              <a:t>.</a:t>
            </a:r>
            <a:endParaRPr lang="en-US" altLang="en-VN">
              <a:solidFill>
                <a:srgbClr val="202124"/>
              </a:solidFill>
            </a:endParaRPr>
          </a:p>
        </p:txBody>
      </p:sp>
      <p:sp>
        <p:nvSpPr>
          <p:cNvPr id="7" name="Rectangle 6">
            <a:extLst>
              <a:ext uri="{FF2B5EF4-FFF2-40B4-BE49-F238E27FC236}">
                <a16:creationId xmlns:a16="http://schemas.microsoft.com/office/drawing/2014/main" id="{6B0FD72E-813D-4716-177C-E6E71500872D}"/>
              </a:ext>
            </a:extLst>
          </p:cNvPr>
          <p:cNvSpPr>
            <a:spLocks noChangeArrowheads="1"/>
          </p:cNvSpPr>
          <p:nvPr/>
        </p:nvSpPr>
        <p:spPr bwMode="auto">
          <a:xfrm>
            <a:off x="820738" y="5684838"/>
            <a:ext cx="7723187"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Ø"/>
            </a:pPr>
            <a:endParaRPr lang="en-US" altLang="en-VN" b="1">
              <a:solidFill>
                <a:srgbClr val="202124"/>
              </a:solidFill>
            </a:endParaRPr>
          </a:p>
          <a:p>
            <a:pPr>
              <a:buFont typeface="Wingdings" pitchFamily="2" charset="2"/>
              <a:buChar char="Ø"/>
            </a:pPr>
            <a:r>
              <a:rPr lang="en-US" altLang="en-VN"/>
              <a:t>Tốc độ truy vấn dữ liệu nhanh</a:t>
            </a:r>
          </a:p>
          <a:p>
            <a:pPr>
              <a:buFont typeface="Wingdings" pitchFamily="2" charset="2"/>
              <a:buChar char="Ø"/>
            </a:pPr>
            <a:r>
              <a:rPr lang="en-US" altLang="en-VN"/>
              <a:t>Được hỗ trợ bởi nhiều thư viện Javascript và có thể ứng dụng cho nhiều nền tảng, ngôn ngữ khác nhau.</a:t>
            </a:r>
          </a:p>
          <a:p>
            <a:pPr>
              <a:buFont typeface="Wingdings" pitchFamily="2" charset="2"/>
              <a:buChar char="Ø"/>
            </a:pPr>
            <a:endParaRPr lang="en-US" altLang="en-VN"/>
          </a:p>
        </p:txBody>
      </p:sp>
      <p:pic>
        <p:nvPicPr>
          <p:cNvPr id="15" name="Picture 14">
            <a:extLst>
              <a:ext uri="{FF2B5EF4-FFF2-40B4-BE49-F238E27FC236}">
                <a16:creationId xmlns:a16="http://schemas.microsoft.com/office/drawing/2014/main" id="{36C4A45A-E76A-8155-E268-086C4503A8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79750" y="1922463"/>
            <a:ext cx="3852863" cy="163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0">
            <a:extLst>
              <a:ext uri="{FF2B5EF4-FFF2-40B4-BE49-F238E27FC236}">
                <a16:creationId xmlns:a16="http://schemas.microsoft.com/office/drawing/2014/main" id="{F7BF3D45-A732-99D0-07D0-2C9CD567D8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ppt_x"/>
                                          </p:val>
                                        </p:tav>
                                        <p:tav tm="100000">
                                          <p:val>
                                            <p:strVal val="#ppt_x"/>
                                          </p:val>
                                        </p:tav>
                                      </p:tavLst>
                                    </p:anim>
                                    <p:anim calcmode="lin" valueType="num">
                                      <p:cBhvr additive="base">
                                        <p:cTn id="1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2" presetClass="entr" presetSubtype="4"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ppt_x"/>
                                          </p:val>
                                        </p:tav>
                                        <p:tav tm="100000">
                                          <p:val>
                                            <p:strVal val="#ppt_x"/>
                                          </p:val>
                                        </p:tav>
                                      </p:tavLst>
                                    </p:anim>
                                    <p:anim calcmode="lin" valueType="num">
                                      <p:cBhvr additive="base">
                                        <p:cTn id="2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5" fill="hold" nodeType="clickPar">
                      <p:stCondLst>
                        <p:cond delay="indefinite"/>
                      </p:stCondLst>
                      <p:childTnLst>
                        <p:par>
                          <p:cTn id="26" fill="hold" nodeType="withGroup">
                            <p:stCondLst>
                              <p:cond delay="0"/>
                            </p:stCondLst>
                            <p:childTnLst>
                              <p:par>
                                <p:cTn id="27" presetID="2" presetClass="entr" presetSubtype="4"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additive="base">
                                        <p:cTn id="29" dur="500" fill="hold"/>
                                        <p:tgtEl>
                                          <p:spTgt spid="5"/>
                                        </p:tgtEl>
                                        <p:attrNameLst>
                                          <p:attrName>ppt_x</p:attrName>
                                        </p:attrNameLst>
                                      </p:cBhvr>
                                      <p:tavLst>
                                        <p:tav tm="0">
                                          <p:val>
                                            <p:strVal val="#ppt_x"/>
                                          </p:val>
                                        </p:tav>
                                        <p:tav tm="100000">
                                          <p:val>
                                            <p:strVal val="#ppt_x"/>
                                          </p:val>
                                        </p:tav>
                                      </p:tavLst>
                                    </p:anim>
                                    <p:anim calcmode="lin" valueType="num">
                                      <p:cBhvr additive="base">
                                        <p:cTn id="30" dur="500" fill="hold"/>
                                        <p:tgtEl>
                                          <p:spTgt spid="5"/>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500" fill="hold"/>
                                        <p:tgtEl>
                                          <p:spTgt spid="7"/>
                                        </p:tgtEl>
                                        <p:attrNameLst>
                                          <p:attrName>ppt_x</p:attrName>
                                        </p:attrNameLst>
                                      </p:cBhvr>
                                      <p:tavLst>
                                        <p:tav tm="0">
                                          <p:val>
                                            <p:strVal val="#ppt_x"/>
                                          </p:val>
                                        </p:tav>
                                        <p:tav tm="100000">
                                          <p:val>
                                            <p:strVal val="#ppt_x"/>
                                          </p:val>
                                        </p:tav>
                                      </p:tavLst>
                                    </p:anim>
                                    <p:anim calcmode="lin" valueType="num">
                                      <p:cBhvr additive="base">
                                        <p:cTn id="3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animBg="1"/>
      <p:bldP spid="5" grpId="0"/>
      <p:bldP spid="4"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9C51D4F6-0786-1FDD-2D50-7657B52BB2A1}"/>
              </a:ext>
            </a:extLst>
          </p:cNvPr>
          <p:cNvSpPr>
            <a:spLocks noGrp="1"/>
          </p:cNvSpPr>
          <p:nvPr>
            <p:ph type="title"/>
          </p:nvPr>
        </p:nvSpPr>
        <p:spPr/>
        <p:txBody>
          <a:bodyPr/>
          <a:lstStyle/>
          <a:p>
            <a:r>
              <a:rPr lang="en-US" altLang="en-US"/>
              <a:t>Nội Dung Về Đồ Án</a:t>
            </a:r>
          </a:p>
        </p:txBody>
      </p:sp>
      <p:sp>
        <p:nvSpPr>
          <p:cNvPr id="12291" name="Slide Number Placeholder 2">
            <a:extLst>
              <a:ext uri="{FF2B5EF4-FFF2-40B4-BE49-F238E27FC236}">
                <a16:creationId xmlns:a16="http://schemas.microsoft.com/office/drawing/2014/main" id="{F88B9DE7-51A1-2DB8-B55E-A7F4D4481A93}"/>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fld id="{13A8DEDA-B7E0-774F-8F05-912F2EBB89A0}" type="slidenum">
              <a:rPr lang="en-US" altLang="en-US" sz="1400"/>
              <a:pPr>
                <a:spcBef>
                  <a:spcPct val="0"/>
                </a:spcBef>
                <a:buClrTx/>
                <a:buFontTx/>
                <a:buNone/>
              </a:pPr>
              <a:t>8</a:t>
            </a:fld>
            <a:endParaRPr lang="en-US" altLang="en-US" sz="1400"/>
          </a:p>
        </p:txBody>
      </p:sp>
      <p:sp>
        <p:nvSpPr>
          <p:cNvPr id="18" name="TextBox 17">
            <a:extLst>
              <a:ext uri="{FF2B5EF4-FFF2-40B4-BE49-F238E27FC236}">
                <a16:creationId xmlns:a16="http://schemas.microsoft.com/office/drawing/2014/main" id="{821C186E-C448-3D27-69D7-2263011A1A2C}"/>
              </a:ext>
            </a:extLst>
          </p:cNvPr>
          <p:cNvSpPr txBox="1">
            <a:spLocks noChangeArrowheads="1"/>
          </p:cNvSpPr>
          <p:nvPr/>
        </p:nvSpPr>
        <p:spPr bwMode="auto">
          <a:xfrm>
            <a:off x="452438" y="992188"/>
            <a:ext cx="4349268" cy="52322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VN" sz="2800" b="1" dirty="0"/>
              <a:t>2.Thiết </a:t>
            </a:r>
            <a:r>
              <a:rPr lang="en-US" altLang="en-VN" sz="2800" b="1" dirty="0" err="1"/>
              <a:t>kế</a:t>
            </a:r>
            <a:r>
              <a:rPr lang="en-US" altLang="en-VN" sz="2800" b="1" dirty="0"/>
              <a:t> </a:t>
            </a:r>
            <a:r>
              <a:rPr lang="en-US" altLang="en-VN" sz="2800" b="1" dirty="0" err="1"/>
              <a:t>cơ</a:t>
            </a:r>
            <a:r>
              <a:rPr lang="en-US" altLang="en-VN" sz="2800" b="1" dirty="0"/>
              <a:t> </a:t>
            </a:r>
            <a:r>
              <a:rPr lang="en-US" altLang="en-VN" sz="2800" b="1" dirty="0" err="1"/>
              <a:t>sở</a:t>
            </a:r>
            <a:r>
              <a:rPr lang="en-US" altLang="en-VN" sz="2800" b="1" dirty="0"/>
              <a:t> </a:t>
            </a:r>
            <a:r>
              <a:rPr lang="en-US" altLang="en-VN" sz="2800" b="1" dirty="0" err="1"/>
              <a:t>dữ</a:t>
            </a:r>
            <a:r>
              <a:rPr lang="en-US" altLang="en-VN" sz="2800" b="1" dirty="0"/>
              <a:t> </a:t>
            </a:r>
            <a:r>
              <a:rPr lang="en-US" altLang="en-VN" sz="2800" b="1" dirty="0" err="1"/>
              <a:t>liệu</a:t>
            </a:r>
            <a:endParaRPr lang="en-US" altLang="en-VN" sz="2800" b="1" dirty="0"/>
          </a:p>
        </p:txBody>
      </p:sp>
      <p:sp>
        <p:nvSpPr>
          <p:cNvPr id="14" name="TextBox 13">
            <a:extLst>
              <a:ext uri="{FF2B5EF4-FFF2-40B4-BE49-F238E27FC236}">
                <a16:creationId xmlns:a16="http://schemas.microsoft.com/office/drawing/2014/main" id="{BEAF9298-6763-4B6B-A335-EB141B5EBD3F}"/>
              </a:ext>
            </a:extLst>
          </p:cNvPr>
          <p:cNvSpPr txBox="1">
            <a:spLocks noChangeArrowheads="1"/>
          </p:cNvSpPr>
          <p:nvPr/>
        </p:nvSpPr>
        <p:spPr bwMode="auto">
          <a:xfrm>
            <a:off x="900113" y="1644650"/>
            <a:ext cx="530915" cy="46166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v"/>
            </a:pPr>
            <a:endParaRPr lang="en-US" altLang="en-VN" sz="2400" b="1" dirty="0"/>
          </a:p>
        </p:txBody>
      </p:sp>
      <p:sp>
        <p:nvSpPr>
          <p:cNvPr id="2" name="Rectangle 2">
            <a:extLst>
              <a:ext uri="{FF2B5EF4-FFF2-40B4-BE49-F238E27FC236}">
                <a16:creationId xmlns:a16="http://schemas.microsoft.com/office/drawing/2014/main" id="{285EC5C7-F193-B3F7-3A7C-51C372412A3E}"/>
              </a:ext>
            </a:extLst>
          </p:cNvPr>
          <p:cNvSpPr>
            <a:spLocks noChangeArrowheads="1"/>
          </p:cNvSpPr>
          <p:nvPr/>
        </p:nvSpPr>
        <p:spPr bwMode="auto">
          <a:xfrm>
            <a:off x="0" y="0"/>
            <a:ext cx="9144000" cy="45720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nchor="ctr">
            <a:spAutoFit/>
          </a:bodyPr>
          <a:lstStyle/>
          <a:p>
            <a:pPr>
              <a:defRPr/>
            </a:pPr>
            <a:endParaRPr lang="en-US"/>
          </a:p>
        </p:txBody>
      </p:sp>
      <p:pic>
        <p:nvPicPr>
          <p:cNvPr id="5" name="Picture 30">
            <a:extLst>
              <a:ext uri="{FF2B5EF4-FFF2-40B4-BE49-F238E27FC236}">
                <a16:creationId xmlns:a16="http://schemas.microsoft.com/office/drawing/2014/main" id="{410CDCA3-E3CD-32AD-D695-893A3892A8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3FF5910B-AF54-D511-0304-A8D63D3BB16F}"/>
              </a:ext>
            </a:extLst>
          </p:cNvPr>
          <p:cNvPicPr>
            <a:picLocks noChangeAspect="1"/>
          </p:cNvPicPr>
          <p:nvPr/>
        </p:nvPicPr>
        <p:blipFill>
          <a:blip r:embed="rId3"/>
          <a:stretch>
            <a:fillRect/>
          </a:stretch>
        </p:blipFill>
        <p:spPr>
          <a:xfrm>
            <a:off x="1763688" y="1645534"/>
            <a:ext cx="5995670" cy="5075941"/>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A54594F9-A46F-C70D-556E-3E4A9C7830EB}"/>
              </a:ext>
            </a:extLst>
          </p:cNvPr>
          <p:cNvSpPr>
            <a:spLocks noGrp="1"/>
          </p:cNvSpPr>
          <p:nvPr>
            <p:ph type="title"/>
          </p:nvPr>
        </p:nvSpPr>
        <p:spPr/>
        <p:txBody>
          <a:bodyPr/>
          <a:lstStyle/>
          <a:p>
            <a:r>
              <a:rPr lang="en-US" altLang="en-US"/>
              <a:t>Cấu Hình Và Demo Sản Phẩm </a:t>
            </a:r>
          </a:p>
        </p:txBody>
      </p:sp>
      <p:sp>
        <p:nvSpPr>
          <p:cNvPr id="21507" name="Slide Number Placeholder 2">
            <a:extLst>
              <a:ext uri="{FF2B5EF4-FFF2-40B4-BE49-F238E27FC236}">
                <a16:creationId xmlns:a16="http://schemas.microsoft.com/office/drawing/2014/main" id="{0E05775C-8C5F-BB93-9380-94564EEFE844}"/>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Font typeface="Wingdings"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fld id="{C8830A03-EECB-8244-816F-881D0CACA80A}" type="slidenum">
              <a:rPr lang="en-US" altLang="en-US" sz="1400"/>
              <a:pPr>
                <a:spcBef>
                  <a:spcPct val="0"/>
                </a:spcBef>
                <a:buClrTx/>
                <a:buFontTx/>
                <a:buNone/>
              </a:pPr>
              <a:t>9</a:t>
            </a:fld>
            <a:endParaRPr lang="en-US" altLang="en-US" sz="1400"/>
          </a:p>
        </p:txBody>
      </p:sp>
      <p:sp>
        <p:nvSpPr>
          <p:cNvPr id="18" name="TextBox 17">
            <a:extLst>
              <a:ext uri="{FF2B5EF4-FFF2-40B4-BE49-F238E27FC236}">
                <a16:creationId xmlns:a16="http://schemas.microsoft.com/office/drawing/2014/main" id="{F5B7ACE2-2B69-B138-7C15-CE46D623E705}"/>
              </a:ext>
            </a:extLst>
          </p:cNvPr>
          <p:cNvSpPr txBox="1">
            <a:spLocks noChangeArrowheads="1"/>
          </p:cNvSpPr>
          <p:nvPr/>
        </p:nvSpPr>
        <p:spPr bwMode="auto">
          <a:xfrm>
            <a:off x="452438" y="992188"/>
            <a:ext cx="2120900"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VN" sz="2800" b="1"/>
              <a:t>1. Cấu hình</a:t>
            </a:r>
          </a:p>
        </p:txBody>
      </p:sp>
      <p:sp>
        <p:nvSpPr>
          <p:cNvPr id="14" name="TextBox 13">
            <a:extLst>
              <a:ext uri="{FF2B5EF4-FFF2-40B4-BE49-F238E27FC236}">
                <a16:creationId xmlns:a16="http://schemas.microsoft.com/office/drawing/2014/main" id="{AC251AB5-6E8E-FEEC-52F3-27A9C05D70DF}"/>
              </a:ext>
            </a:extLst>
          </p:cNvPr>
          <p:cNvSpPr txBox="1">
            <a:spLocks noChangeArrowheads="1"/>
          </p:cNvSpPr>
          <p:nvPr/>
        </p:nvSpPr>
        <p:spPr bwMode="auto">
          <a:xfrm>
            <a:off x="900113" y="1644650"/>
            <a:ext cx="1814512" cy="4603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Font typeface="Wingdings" pitchFamily="2" charset="2"/>
              <a:buChar char="v"/>
            </a:pPr>
            <a:r>
              <a:rPr lang="en-US" altLang="en-VN" sz="2400" b="1"/>
              <a:t>Backend</a:t>
            </a:r>
          </a:p>
        </p:txBody>
      </p:sp>
      <p:sp>
        <p:nvSpPr>
          <p:cNvPr id="2" name="Rectangle 2">
            <a:extLst>
              <a:ext uri="{FF2B5EF4-FFF2-40B4-BE49-F238E27FC236}">
                <a16:creationId xmlns:a16="http://schemas.microsoft.com/office/drawing/2014/main" id="{1BD4308E-A088-9A8D-6305-055F171292F7}"/>
              </a:ext>
            </a:extLst>
          </p:cNvPr>
          <p:cNvSpPr>
            <a:spLocks noChangeArrowheads="1"/>
          </p:cNvSpPr>
          <p:nvPr/>
        </p:nvSpPr>
        <p:spPr bwMode="auto">
          <a:xfrm>
            <a:off x="0" y="0"/>
            <a:ext cx="9144000" cy="45720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nchor="ctr">
            <a:spAutoFit/>
          </a:bodyPr>
          <a:lstStyle/>
          <a:p>
            <a:pPr>
              <a:defRPr/>
            </a:pPr>
            <a:endParaRPr lang="en-US"/>
          </a:p>
        </p:txBody>
      </p:sp>
      <p:pic>
        <p:nvPicPr>
          <p:cNvPr id="6" name="Picture 5">
            <a:extLst>
              <a:ext uri="{FF2B5EF4-FFF2-40B4-BE49-F238E27FC236}">
                <a16:creationId xmlns:a16="http://schemas.microsoft.com/office/drawing/2014/main" id="{C45AB430-E147-9C82-6C58-128BA6258F0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41775" y="2105025"/>
            <a:ext cx="4130675" cy="1820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Arrow 6">
            <a:extLst>
              <a:ext uri="{FF2B5EF4-FFF2-40B4-BE49-F238E27FC236}">
                <a16:creationId xmlns:a16="http://schemas.microsoft.com/office/drawing/2014/main" id="{66EC0C72-73FA-DE5C-2B2A-D0A46EC3A097}"/>
              </a:ext>
            </a:extLst>
          </p:cNvPr>
          <p:cNvSpPr/>
          <p:nvPr/>
        </p:nvSpPr>
        <p:spPr>
          <a:xfrm>
            <a:off x="1152525" y="2803525"/>
            <a:ext cx="1042988" cy="4810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1515" name="Rectangle 7">
            <a:extLst>
              <a:ext uri="{FF2B5EF4-FFF2-40B4-BE49-F238E27FC236}">
                <a16:creationId xmlns:a16="http://schemas.microsoft.com/office/drawing/2014/main" id="{4F06DF9D-6002-2FCA-C2A4-637296AB4E8E}"/>
              </a:ext>
            </a:extLst>
          </p:cNvPr>
          <p:cNvSpPr>
            <a:spLocks noChangeArrowheads="1"/>
          </p:cNvSpPr>
          <p:nvPr/>
        </p:nvSpPr>
        <p:spPr bwMode="auto">
          <a:xfrm>
            <a:off x="7019925" y="3925888"/>
            <a:ext cx="7345363"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4572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nSpc>
                <a:spcPct val="150000"/>
              </a:lnSpc>
              <a:spcBef>
                <a:spcPts val="600"/>
              </a:spcBef>
            </a:pPr>
            <a:endParaRPr lang="en-VN" altLang="en-VN"/>
          </a:p>
        </p:txBody>
      </p:sp>
      <p:sp>
        <p:nvSpPr>
          <p:cNvPr id="15" name="Rounded Rectangle 14">
            <a:extLst>
              <a:ext uri="{FF2B5EF4-FFF2-40B4-BE49-F238E27FC236}">
                <a16:creationId xmlns:a16="http://schemas.microsoft.com/office/drawing/2014/main" id="{A1668525-5D4A-B401-3DD7-3FD23CA00A03}"/>
              </a:ext>
            </a:extLst>
          </p:cNvPr>
          <p:cNvSpPr/>
          <p:nvPr/>
        </p:nvSpPr>
        <p:spPr>
          <a:xfrm>
            <a:off x="884238" y="4027488"/>
            <a:ext cx="8066087" cy="28336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indent="457200">
              <a:lnSpc>
                <a:spcPct val="150000"/>
              </a:lnSpc>
              <a:spcBef>
                <a:spcPts val="600"/>
              </a:spcBef>
              <a:spcAft>
                <a:spcPts val="0"/>
              </a:spcAft>
              <a:defRPr/>
            </a:pPr>
            <a:r>
              <a:rPr lang="en-US" dirty="0" err="1"/>
              <a:t>Ưu</a:t>
            </a:r>
            <a:r>
              <a:rPr lang="en-US" dirty="0"/>
              <a:t> </a:t>
            </a:r>
            <a:r>
              <a:rPr lang="en-US" dirty="0" err="1"/>
              <a:t>điểm</a:t>
            </a:r>
            <a:r>
              <a:rPr lang="en-US" dirty="0"/>
              <a:t>:</a:t>
            </a:r>
          </a:p>
          <a:p>
            <a:pPr>
              <a:lnSpc>
                <a:spcPct val="150000"/>
              </a:lnSpc>
              <a:spcBef>
                <a:spcPts val="600"/>
              </a:spcBef>
              <a:spcAft>
                <a:spcPts val="0"/>
              </a:spcAft>
              <a:defRPr/>
            </a:pPr>
            <a:r>
              <a:rPr lang="en-US" dirty="0"/>
              <a:t>  + </a:t>
            </a:r>
            <a:r>
              <a:rPr lang="en-US" dirty="0" err="1"/>
              <a:t>Hỗ</a:t>
            </a:r>
            <a:r>
              <a:rPr lang="en-US" dirty="0"/>
              <a:t> </a:t>
            </a:r>
            <a:r>
              <a:rPr lang="en-US" dirty="0" err="1"/>
              <a:t>trợ</a:t>
            </a:r>
            <a:r>
              <a:rPr lang="en-US" dirty="0"/>
              <a:t> </a:t>
            </a:r>
            <a:r>
              <a:rPr lang="en-US" dirty="0" err="1"/>
              <a:t>nhiều</a:t>
            </a:r>
            <a:r>
              <a:rPr lang="en-US" dirty="0"/>
              <a:t> </a:t>
            </a:r>
            <a:r>
              <a:rPr lang="en-US" dirty="0" err="1"/>
              <a:t>hệ</a:t>
            </a:r>
            <a:r>
              <a:rPr lang="en-US" dirty="0"/>
              <a:t> </a:t>
            </a:r>
            <a:r>
              <a:rPr lang="en-US" dirty="0" err="1"/>
              <a:t>thống</a:t>
            </a:r>
            <a:r>
              <a:rPr lang="en-US" dirty="0"/>
              <a:t>, </a:t>
            </a:r>
            <a:r>
              <a:rPr lang="en-US" dirty="0" err="1"/>
              <a:t>đồng</a:t>
            </a:r>
            <a:r>
              <a:rPr lang="en-US" dirty="0"/>
              <a:t> </a:t>
            </a:r>
            <a:r>
              <a:rPr lang="en-US" dirty="0" err="1"/>
              <a:t>thời</a:t>
            </a:r>
            <a:r>
              <a:rPr lang="en-US" dirty="0"/>
              <a:t> </a:t>
            </a:r>
            <a:r>
              <a:rPr lang="en-US" dirty="0" err="1"/>
              <a:t>hỗ</a:t>
            </a:r>
            <a:r>
              <a:rPr lang="en-US" dirty="0"/>
              <a:t> </a:t>
            </a:r>
            <a:r>
              <a:rPr lang="en-US" dirty="0" err="1"/>
              <a:t>trợ</a:t>
            </a:r>
            <a:r>
              <a:rPr lang="en-US" dirty="0"/>
              <a:t> </a:t>
            </a:r>
            <a:r>
              <a:rPr lang="en-US" dirty="0" err="1"/>
              <a:t>mở</a:t>
            </a:r>
            <a:r>
              <a:rPr lang="en-US" dirty="0"/>
              <a:t> </a:t>
            </a:r>
            <a:r>
              <a:rPr lang="en-US" dirty="0" err="1"/>
              <a:t>rộng</a:t>
            </a:r>
            <a:r>
              <a:rPr lang="en-US" dirty="0"/>
              <a:t> database editor </a:t>
            </a:r>
            <a:r>
              <a:rPr lang="en-US" dirty="0" err="1"/>
              <a:t>và</a:t>
            </a:r>
            <a:r>
              <a:rPr lang="en-US" dirty="0"/>
              <a:t>     UML designer</a:t>
            </a:r>
          </a:p>
          <a:p>
            <a:pPr>
              <a:lnSpc>
                <a:spcPct val="150000"/>
              </a:lnSpc>
              <a:spcBef>
                <a:spcPts val="600"/>
              </a:spcBef>
              <a:spcAft>
                <a:spcPts val="0"/>
              </a:spcAft>
              <a:defRPr/>
            </a:pPr>
            <a:r>
              <a:rPr lang="en-US" dirty="0"/>
              <a:t>  + Cho </a:t>
            </a:r>
            <a:r>
              <a:rPr lang="en-US" dirty="0" err="1"/>
              <a:t>các</a:t>
            </a:r>
            <a:r>
              <a:rPr lang="en-US" dirty="0"/>
              <a:t> </a:t>
            </a:r>
            <a:r>
              <a:rPr lang="en-US" dirty="0" err="1"/>
              <a:t>tính</a:t>
            </a:r>
            <a:r>
              <a:rPr lang="en-US" dirty="0"/>
              <a:t> </a:t>
            </a:r>
            <a:r>
              <a:rPr lang="en-US" dirty="0" err="1"/>
              <a:t>năng</a:t>
            </a:r>
            <a:r>
              <a:rPr lang="en-US" dirty="0"/>
              <a:t> </a:t>
            </a:r>
            <a:r>
              <a:rPr lang="en-US" dirty="0" err="1"/>
              <a:t>chạy</a:t>
            </a:r>
            <a:r>
              <a:rPr lang="en-US" dirty="0"/>
              <a:t> </a:t>
            </a:r>
            <a:r>
              <a:rPr lang="en-US" dirty="0" err="1"/>
              <a:t>thử</a:t>
            </a:r>
            <a:r>
              <a:rPr lang="en-US" dirty="0"/>
              <a:t> UI, </a:t>
            </a:r>
            <a:r>
              <a:rPr lang="en-US" dirty="0" err="1"/>
              <a:t>bảo</a:t>
            </a:r>
            <a:r>
              <a:rPr lang="en-US" dirty="0"/>
              <a:t> </a:t>
            </a:r>
            <a:r>
              <a:rPr lang="en-US" dirty="0" err="1"/>
              <a:t>vệ</a:t>
            </a:r>
            <a:r>
              <a:rPr lang="en-US" dirty="0"/>
              <a:t> code, </a:t>
            </a:r>
            <a:r>
              <a:rPr lang="en-US" dirty="0" err="1"/>
              <a:t>tích</a:t>
            </a:r>
            <a:r>
              <a:rPr lang="en-US" dirty="0"/>
              <a:t> </a:t>
            </a:r>
            <a:r>
              <a:rPr lang="en-US" dirty="0" err="1"/>
              <a:t>hợp</a:t>
            </a:r>
            <a:r>
              <a:rPr lang="en-US" dirty="0"/>
              <a:t> </a:t>
            </a:r>
            <a:r>
              <a:rPr lang="en-US" dirty="0" err="1"/>
              <a:t>Git</a:t>
            </a:r>
            <a:endParaRPr lang="en-US" dirty="0"/>
          </a:p>
          <a:p>
            <a:pPr>
              <a:lnSpc>
                <a:spcPct val="150000"/>
              </a:lnSpc>
              <a:spcBef>
                <a:spcPts val="600"/>
              </a:spcBef>
              <a:spcAft>
                <a:spcPts val="0"/>
              </a:spcAft>
              <a:defRPr/>
            </a:pPr>
            <a:r>
              <a:rPr lang="en-US" dirty="0"/>
              <a:t>  + </a:t>
            </a:r>
            <a:r>
              <a:rPr lang="en-US" dirty="0" err="1"/>
              <a:t>Hỗ</a:t>
            </a:r>
            <a:r>
              <a:rPr lang="en-US" dirty="0"/>
              <a:t> </a:t>
            </a:r>
            <a:r>
              <a:rPr lang="en-US" dirty="0" err="1"/>
              <a:t>trợ</a:t>
            </a:r>
            <a:r>
              <a:rPr lang="en-US" dirty="0"/>
              <a:t> </a:t>
            </a:r>
            <a:r>
              <a:rPr lang="en-US" dirty="0" err="1"/>
              <a:t>nhiều</a:t>
            </a:r>
            <a:r>
              <a:rPr lang="en-US" dirty="0"/>
              <a:t> </a:t>
            </a:r>
            <a:r>
              <a:rPr lang="en-US" dirty="0" err="1"/>
              <a:t>công</a:t>
            </a:r>
            <a:r>
              <a:rPr lang="en-US" dirty="0"/>
              <a:t> </a:t>
            </a:r>
            <a:r>
              <a:rPr lang="en-US" dirty="0" err="1"/>
              <a:t>cụ</a:t>
            </a:r>
            <a:r>
              <a:rPr lang="en-US" dirty="0"/>
              <a:t> </a:t>
            </a:r>
            <a:r>
              <a:rPr lang="en-US" dirty="0" err="1"/>
              <a:t>phát</a:t>
            </a:r>
            <a:r>
              <a:rPr lang="en-US" dirty="0"/>
              <a:t> </a:t>
            </a:r>
            <a:r>
              <a:rPr lang="en-US" dirty="0" err="1"/>
              <a:t>triển</a:t>
            </a:r>
            <a:r>
              <a:rPr lang="en-US" dirty="0"/>
              <a:t> </a:t>
            </a:r>
            <a:r>
              <a:rPr lang="en-US" dirty="0" err="1"/>
              <a:t>và</a:t>
            </a:r>
            <a:r>
              <a:rPr lang="en-US" dirty="0"/>
              <a:t> </a:t>
            </a:r>
            <a:r>
              <a:rPr lang="en-US" dirty="0" err="1"/>
              <a:t>gỡ</a:t>
            </a:r>
            <a:r>
              <a:rPr lang="en-US" dirty="0"/>
              <a:t> </a:t>
            </a:r>
            <a:r>
              <a:rPr lang="en-US" dirty="0" err="1"/>
              <a:t>lỗi</a:t>
            </a:r>
            <a:r>
              <a:rPr lang="en-US" dirty="0"/>
              <a:t> </a:t>
            </a:r>
            <a:r>
              <a:rPr lang="en-US" dirty="0" err="1"/>
              <a:t>cho</a:t>
            </a:r>
            <a:r>
              <a:rPr lang="en-US" dirty="0"/>
              <a:t> </a:t>
            </a:r>
            <a:r>
              <a:rPr lang="en-US" dirty="0" err="1"/>
              <a:t>hầu</a:t>
            </a:r>
            <a:r>
              <a:rPr lang="en-US" dirty="0"/>
              <a:t> </a:t>
            </a:r>
            <a:r>
              <a:rPr lang="en-US" dirty="0" err="1"/>
              <a:t>hết</a:t>
            </a:r>
            <a:r>
              <a:rPr lang="en-US" dirty="0"/>
              <a:t> </a:t>
            </a:r>
            <a:r>
              <a:rPr lang="en-US" dirty="0" err="1"/>
              <a:t>những</a:t>
            </a:r>
            <a:r>
              <a:rPr lang="en-US" dirty="0"/>
              <a:t> servers</a:t>
            </a:r>
          </a:p>
          <a:p>
            <a:pPr>
              <a:defRPr/>
            </a:pPr>
            <a:br>
              <a:rPr lang="vi-VN" dirty="0"/>
            </a:br>
            <a:endParaRPr lang="en-US" dirty="0"/>
          </a:p>
        </p:txBody>
      </p:sp>
      <p:pic>
        <p:nvPicPr>
          <p:cNvPr id="3" name="Picture 30">
            <a:extLst>
              <a:ext uri="{FF2B5EF4-FFF2-40B4-BE49-F238E27FC236}">
                <a16:creationId xmlns:a16="http://schemas.microsoft.com/office/drawing/2014/main" id="{6BF3B4B1-24AA-570A-BC42-394C92C548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1013" y="41275"/>
            <a:ext cx="971550"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16" presetClass="entr" presetSubtype="21"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barn(inVertical)">
                                      <p:cBhvr>
                                        <p:cTn id="25" dur="500"/>
                                        <p:tgtEl>
                                          <p:spTgt spid="6"/>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2" presetClass="entr" presetSubtype="4" fill="hold" nodeType="click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ppt_x"/>
                                          </p:val>
                                        </p:tav>
                                        <p:tav tm="100000">
                                          <p:val>
                                            <p:strVal val="#ppt_x"/>
                                          </p:val>
                                        </p:tav>
                                      </p:tavLst>
                                    </p:anim>
                                    <p:anim calcmode="lin" valueType="num">
                                      <p:cBhvr additive="base">
                                        <p:cTn id="31"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animBg="1"/>
      <p:bldP spid="7" grpId="0" animBg="1"/>
      <p:bldP spid="15" grpId="0" animBg="1"/>
    </p:bldLst>
  </p:timing>
</p:sld>
</file>

<file path=ppt/theme/theme1.xml><?xml version="1.0" encoding="utf-8"?>
<a:theme xmlns:a="http://schemas.openxmlformats.org/drawingml/2006/main" name="Office Theme">
  <a:themeElements>
    <a:clrScheme name="Office Theme 1">
      <a:dk1>
        <a:srgbClr val="1D4940"/>
      </a:dk1>
      <a:lt1>
        <a:srgbClr val="FFFFFF"/>
      </a:lt1>
      <a:dk2>
        <a:srgbClr val="3F716F"/>
      </a:dk2>
      <a:lt2>
        <a:srgbClr val="C0C0C0"/>
      </a:lt2>
      <a:accent1>
        <a:srgbClr val="669E86"/>
      </a:accent1>
      <a:accent2>
        <a:srgbClr val="A2CAB4"/>
      </a:accent2>
      <a:accent3>
        <a:srgbClr val="FFFFFF"/>
      </a:accent3>
      <a:accent4>
        <a:srgbClr val="173D35"/>
      </a:accent4>
      <a:accent5>
        <a:srgbClr val="B8CCC3"/>
      </a:accent5>
      <a:accent6>
        <a:srgbClr val="92B7A3"/>
      </a:accent6>
      <a:hlink>
        <a:srgbClr val="8CA35F"/>
      </a:hlink>
      <a:folHlink>
        <a:srgbClr val="C1B05D"/>
      </a:folHlink>
    </a:clrScheme>
    <a:fontScheme name="Office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Office Theme 1">
        <a:dk1>
          <a:srgbClr val="1D4940"/>
        </a:dk1>
        <a:lt1>
          <a:srgbClr val="FFFFFF"/>
        </a:lt1>
        <a:dk2>
          <a:srgbClr val="3F716F"/>
        </a:dk2>
        <a:lt2>
          <a:srgbClr val="C0C0C0"/>
        </a:lt2>
        <a:accent1>
          <a:srgbClr val="669E86"/>
        </a:accent1>
        <a:accent2>
          <a:srgbClr val="A2CAB4"/>
        </a:accent2>
        <a:accent3>
          <a:srgbClr val="FFFFFF"/>
        </a:accent3>
        <a:accent4>
          <a:srgbClr val="173D35"/>
        </a:accent4>
        <a:accent5>
          <a:srgbClr val="B8CCC3"/>
        </a:accent5>
        <a:accent6>
          <a:srgbClr val="92B7A3"/>
        </a:accent6>
        <a:hlink>
          <a:srgbClr val="8CA35F"/>
        </a:hlink>
        <a:folHlink>
          <a:srgbClr val="C1B05D"/>
        </a:folHlink>
      </a:clrScheme>
      <a:clrMap bg1="lt1" tx1="dk1" bg2="lt2" tx2="dk2" accent1="accent1" accent2="accent2" accent3="accent3" accent4="accent4" accent5="accent5" accent6="accent6" hlink="hlink" folHlink="folHlink"/>
    </a:extraClrScheme>
    <a:extraClrScheme>
      <a:clrScheme name="Office Theme 2">
        <a:dk1>
          <a:srgbClr val="093575"/>
        </a:dk1>
        <a:lt1>
          <a:srgbClr val="FFFFFF"/>
        </a:lt1>
        <a:dk2>
          <a:srgbClr val="000066"/>
        </a:dk2>
        <a:lt2>
          <a:srgbClr val="808080"/>
        </a:lt2>
        <a:accent1>
          <a:srgbClr val="4B92E1"/>
        </a:accent1>
        <a:accent2>
          <a:srgbClr val="99CCFF"/>
        </a:accent2>
        <a:accent3>
          <a:srgbClr val="FFFFFF"/>
        </a:accent3>
        <a:accent4>
          <a:srgbClr val="062C63"/>
        </a:accent4>
        <a:accent5>
          <a:srgbClr val="B1C7EE"/>
        </a:accent5>
        <a:accent6>
          <a:srgbClr val="8AB9E7"/>
        </a:accent6>
        <a:hlink>
          <a:srgbClr val="0066CC"/>
        </a:hlink>
        <a:folHlink>
          <a:srgbClr val="AF67FF"/>
        </a:folHlink>
      </a:clrScheme>
      <a:clrMap bg1="lt1" tx1="dk1" bg2="lt2" tx2="dk2" accent1="accent1" accent2="accent2" accent3="accent3" accent4="accent4" accent5="accent5" accent6="accent6" hlink="hlink" folHlink="folHlink"/>
    </a:extraClrScheme>
    <a:extraClrScheme>
      <a:clrScheme name="Office Theme 3">
        <a:dk1>
          <a:srgbClr val="0B4C5B"/>
        </a:dk1>
        <a:lt1>
          <a:srgbClr val="FFFFFF"/>
        </a:lt1>
        <a:dk2>
          <a:srgbClr val="000000"/>
        </a:dk2>
        <a:lt2>
          <a:srgbClr val="969696"/>
        </a:lt2>
        <a:accent1>
          <a:srgbClr val="E3BE05"/>
        </a:accent1>
        <a:accent2>
          <a:srgbClr val="81C200"/>
        </a:accent2>
        <a:accent3>
          <a:srgbClr val="FFFFFF"/>
        </a:accent3>
        <a:accent4>
          <a:srgbClr val="08404C"/>
        </a:accent4>
        <a:accent5>
          <a:srgbClr val="EFDBAA"/>
        </a:accent5>
        <a:accent6>
          <a:srgbClr val="74B000"/>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cdb2004158l</Template>
  <TotalTime>5624</TotalTime>
  <Words>1162</Words>
  <Application>Microsoft Macintosh PowerPoint</Application>
  <PresentationFormat>On-screen Show (4:3)</PresentationFormat>
  <Paragraphs>134</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Arial</vt:lpstr>
      <vt:lpstr>Calibri</vt:lpstr>
      <vt:lpstr>Times New Roman</vt:lpstr>
      <vt:lpstr>Verdana</vt:lpstr>
      <vt:lpstr>Wingdings</vt:lpstr>
      <vt:lpstr>Wingdings 2</vt:lpstr>
      <vt:lpstr>Office Theme</vt:lpstr>
      <vt:lpstr>XÂY DỰNG WEBSITE BÁN LAPTOP</vt:lpstr>
      <vt:lpstr>Mục Lục</vt:lpstr>
      <vt:lpstr>Giới Thiệu Đề Tài</vt:lpstr>
      <vt:lpstr>Giới Thiệu Đề Tài</vt:lpstr>
      <vt:lpstr>Nội Dung Về Đồ Án</vt:lpstr>
      <vt:lpstr>Nội Dung Về Đồ Án</vt:lpstr>
      <vt:lpstr>Nội Dung Về Đồ Án</vt:lpstr>
      <vt:lpstr>Nội Dung Về Đồ Án</vt:lpstr>
      <vt:lpstr>Cấu Hình Và Demo Sản Phẩm </vt:lpstr>
      <vt:lpstr>Cấu Hình Và Demo Sản Phẩm </vt:lpstr>
      <vt:lpstr>Cấu Hình Và Demo Sản Phẩm </vt:lpstr>
      <vt:lpstr>Ưu Điểm – Nhược Điểm</vt:lpstr>
      <vt:lpstr>Ưu Điểm – Nhược Điểm</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Admin</dc:creator>
  <cp:lastModifiedBy>Microsoft Office User</cp:lastModifiedBy>
  <cp:revision>158</cp:revision>
  <dcterms:created xsi:type="dcterms:W3CDTF">2015-11-29T04:25:30Z</dcterms:created>
  <dcterms:modified xsi:type="dcterms:W3CDTF">2022-12-26T14:46:39Z</dcterms:modified>
</cp:coreProperties>
</file>

<file path=docProps/thumbnail.jpeg>
</file>